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1" r:id="rId4"/>
    <p:sldId id="263" r:id="rId5"/>
    <p:sldId id="282" r:id="rId6"/>
    <p:sldId id="290" r:id="rId7"/>
    <p:sldId id="274" r:id="rId8"/>
    <p:sldId id="295" r:id="rId9"/>
    <p:sldId id="294" r:id="rId10"/>
    <p:sldId id="293" r:id="rId11"/>
    <p:sldId id="296" r:id="rId12"/>
    <p:sldId id="297" r:id="rId13"/>
    <p:sldId id="275" r:id="rId14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45F0C"/>
    <a:srgbClr val="D62A9D"/>
    <a:srgbClr val="9148C8"/>
    <a:srgbClr val="FFC000"/>
    <a:srgbClr val="F3F5E7"/>
    <a:srgbClr val="E3E2D2"/>
    <a:srgbClr val="990000"/>
    <a:srgbClr val="F2F8E9"/>
    <a:srgbClr val="F3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23DFE-DCE5-4122-86B7-DDBF56FCE9A6}" v="141" dt="2021-07-23T03:16:31.724"/>
    <p1510:client id="{AC5869FE-9EA7-4342-B583-7A7D5EF813C8}" v="19" dt="2021-07-23T10:53:12.9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3175" cap="flat">
              <a:solidFill>
                <a:srgbClr val="94DBE2"/>
              </a:solidFill>
              <a:prstDash val="solid"/>
              <a:miter lim="400000"/>
            </a:ln>
          </a:left>
          <a:right>
            <a:ln w="3175" cap="flat">
              <a:solidFill>
                <a:srgbClr val="94DBE2"/>
              </a:solidFill>
              <a:prstDash val="solid"/>
              <a:miter lim="400000"/>
            </a:ln>
          </a:right>
          <a:top>
            <a:ln w="3175" cap="flat">
              <a:solidFill>
                <a:srgbClr val="94DBE2"/>
              </a:solidFill>
              <a:prstDash val="solid"/>
              <a:miter lim="400000"/>
            </a:ln>
          </a:top>
          <a:bottom>
            <a:ln w="3175" cap="flat">
              <a:solidFill>
                <a:srgbClr val="94DBE2"/>
              </a:solidFill>
              <a:prstDash val="solid"/>
              <a:miter lim="400000"/>
            </a:ln>
          </a:bottom>
          <a:insideH>
            <a:ln w="3175" cap="flat">
              <a:solidFill>
                <a:srgbClr val="94DBE2"/>
              </a:solidFill>
              <a:prstDash val="solid"/>
              <a:miter lim="400000"/>
            </a:ln>
          </a:insideH>
          <a:insideV>
            <a:ln w="3175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BDFD4"/>
              </a:solidFill>
              <a:prstDash val="solid"/>
              <a:miter lim="400000"/>
            </a:ln>
          </a:left>
          <a:right>
            <a:ln w="3175" cap="flat">
              <a:solidFill>
                <a:srgbClr val="94DBE2"/>
              </a:solidFill>
              <a:prstDash val="solid"/>
              <a:miter lim="400000"/>
            </a:ln>
          </a:right>
          <a:top>
            <a:ln w="3175" cap="flat">
              <a:solidFill>
                <a:srgbClr val="94DBE2"/>
              </a:solidFill>
              <a:prstDash val="solid"/>
              <a:miter lim="400000"/>
            </a:ln>
          </a:top>
          <a:bottom>
            <a:ln w="3175" cap="flat">
              <a:solidFill>
                <a:srgbClr val="94DBE2"/>
              </a:solidFill>
              <a:prstDash val="solid"/>
              <a:miter lim="400000"/>
            </a:ln>
          </a:bottom>
          <a:insideH>
            <a:ln w="3175" cap="flat">
              <a:solidFill>
                <a:srgbClr val="94DBE2"/>
              </a:solidFill>
              <a:prstDash val="solid"/>
              <a:miter lim="400000"/>
            </a:ln>
          </a:insideH>
          <a:insideV>
            <a:ln w="3175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3175" cap="flat">
              <a:solidFill>
                <a:srgbClr val="94DBE2"/>
              </a:solidFill>
              <a:prstDash val="solid"/>
              <a:miter lim="400000"/>
            </a:ln>
          </a:left>
          <a:right>
            <a:ln w="3175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3175" cap="flat">
              <a:solidFill>
                <a:srgbClr val="DBDFD4"/>
              </a:solidFill>
              <a:prstDash val="solid"/>
              <a:miter lim="400000"/>
            </a:ln>
          </a:bottom>
          <a:insideH>
            <a:ln w="3175" cap="flat">
              <a:solidFill>
                <a:srgbClr val="94DBE2"/>
              </a:solidFill>
              <a:prstDash val="solid"/>
              <a:miter lim="400000"/>
            </a:ln>
          </a:insideH>
          <a:insideV>
            <a:ln w="3175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4DBE2"/>
              </a:solidFill>
              <a:prstDash val="solid"/>
              <a:miter lim="400000"/>
            </a:ln>
          </a:left>
          <a:right>
            <a:ln w="3175" cap="flat">
              <a:solidFill>
                <a:srgbClr val="94DBE2"/>
              </a:solidFill>
              <a:prstDash val="solid"/>
              <a:miter lim="400000"/>
            </a:ln>
          </a:right>
          <a:top>
            <a:ln w="3175" cap="flat">
              <a:solidFill>
                <a:srgbClr val="DBDFD4"/>
              </a:solidFill>
              <a:prstDash val="solid"/>
              <a:miter lim="400000"/>
            </a:ln>
          </a:top>
          <a:bottom>
            <a:ln w="3175" cap="flat">
              <a:solidFill>
                <a:srgbClr val="94DBE2"/>
              </a:solidFill>
              <a:prstDash val="solid"/>
              <a:miter lim="400000"/>
            </a:ln>
          </a:bottom>
          <a:insideH>
            <a:ln w="3175" cap="flat">
              <a:solidFill>
                <a:srgbClr val="94DBE2"/>
              </a:solidFill>
              <a:prstDash val="solid"/>
              <a:miter lim="400000"/>
            </a:ln>
          </a:insideH>
          <a:insideV>
            <a:ln w="3175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3175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3175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3175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3175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3175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DBDFD3"/>
              </a:solidFill>
              <a:prstDash val="solid"/>
              <a:miter lim="400000"/>
            </a:ln>
          </a:top>
          <a:bottom>
            <a:ln w="3175" cap="flat">
              <a:solidFill>
                <a:srgbClr val="DBDFD3"/>
              </a:solidFill>
              <a:prstDash val="solid"/>
              <a:miter lim="400000"/>
            </a:ln>
          </a:bottom>
          <a:insideH>
            <a:ln w="3175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DBDFD3"/>
              </a:solidFill>
              <a:prstDash val="solid"/>
              <a:miter lim="400000"/>
            </a:ln>
          </a:right>
          <a:top>
            <a:ln w="3175" cap="flat">
              <a:solidFill>
                <a:srgbClr val="DBDFD3"/>
              </a:solidFill>
              <a:prstDash val="solid"/>
              <a:miter lim="400000"/>
            </a:ln>
          </a:top>
          <a:bottom>
            <a:ln w="3175" cap="flat">
              <a:solidFill>
                <a:srgbClr val="DBDFD3"/>
              </a:solidFill>
              <a:prstDash val="solid"/>
              <a:miter lim="400000"/>
            </a:ln>
          </a:bottom>
          <a:insideH>
            <a:ln w="3175" cap="flat">
              <a:solidFill>
                <a:srgbClr val="DBDFD3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DBDFD3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58" autoAdjust="0"/>
  </p:normalViewPr>
  <p:slideViewPr>
    <p:cSldViewPr snapToGrid="0">
      <p:cViewPr varScale="1">
        <p:scale>
          <a:sx n="40" d="100"/>
          <a:sy n="40" d="100"/>
        </p:scale>
        <p:origin x="2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C6D89A-A942-4F8E-9663-BE9287080D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3245E-6BF1-4EE4-9B16-FCC3B9D56F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CE03F-FA5B-42F6-9102-07841C25A43E}" type="datetimeFigureOut">
              <a:rPr lang="en-SG" smtClean="0"/>
              <a:t>23/7/2021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9AE66-4F3B-4C67-88E3-9C63059190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E837A-4CB2-4D25-B3EC-2E1F624D5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E09A6-74D5-4105-BB07-E5C4DD95501E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6588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51DC-841F-4255-867E-D30F03B21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54" y="1750055"/>
            <a:ext cx="6537336" cy="813337"/>
          </a:xfrm>
        </p:spPr>
        <p:txBody>
          <a:bodyPr anchor="b">
            <a:normAutofit/>
          </a:bodyPr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maeQueNosFaz" panose="020B06030503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54287-E35E-4A70-BD32-C99226D14112}"/>
              </a:ext>
            </a:extLst>
          </p:cNvPr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519509" y="2926232"/>
            <a:ext cx="6517481" cy="6578376"/>
          </a:xfrm>
        </p:spPr>
        <p:txBody>
          <a:bodyPr wrap="square">
            <a:noAutofit/>
          </a:bodyPr>
          <a:lstStyle>
            <a:lvl1pPr marL="0" indent="0" algn="l">
              <a:lnSpc>
                <a:spcPct val="150000"/>
              </a:lnSpc>
              <a:buNone/>
              <a:defRPr sz="1488">
                <a:latin typeface="Daytona Pro Light" panose="020B0304030503040204" pitchFamily="34" charset="0"/>
              </a:defRPr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pPr lvl="0"/>
            <a:r>
              <a:rPr lang="en-US" dirty="0"/>
              <a:t>Click to edit subtitle style</a:t>
            </a:r>
            <a:endParaRPr lang="en-SG" dirty="0"/>
          </a:p>
        </p:txBody>
      </p:sp>
      <p:pic>
        <p:nvPicPr>
          <p:cNvPr id="7" name="Retângulo Retângulo" descr="Retângulo Retângulo">
            <a:extLst>
              <a:ext uri="{FF2B5EF4-FFF2-40B4-BE49-F238E27FC236}">
                <a16:creationId xmlns:a16="http://schemas.microsoft.com/office/drawing/2014/main" id="{A85DA210-891F-4D1B-AFE1-4DDC6C686C4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826" y="353782"/>
            <a:ext cx="7012848" cy="1033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5000C4-BC38-4B97-B6F5-3913C376AAAA}"/>
              </a:ext>
            </a:extLst>
          </p:cNvPr>
          <p:cNvSpPr txBox="1"/>
          <p:nvPr userDrawn="1"/>
        </p:nvSpPr>
        <p:spPr>
          <a:xfrm>
            <a:off x="499653" y="389510"/>
            <a:ext cx="5054169" cy="7549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9517" tIns="29517" rIns="29517" bIns="29517" numCol="1" spcCol="38100" rtlCol="0" anchor="ctr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MamaeQueNosFaz" panose="020B0603050302020204" pitchFamily="34" charset="0"/>
                <a:ea typeface="UD Digi Kyokasho NK-B" panose="020B0400000000000000" pitchFamily="18" charset="-128"/>
                <a:cs typeface="Cavolini" panose="020B0502040204020203" pitchFamily="66" charset="0"/>
              </a:rPr>
              <a:t>Formação Olharzinho</a:t>
            </a:r>
            <a:endParaRPr lang="en-SG" sz="3600" b="1" dirty="0">
              <a:solidFill>
                <a:schemeClr val="bg1">
                  <a:lumMod val="20000"/>
                  <a:lumOff val="80000"/>
                </a:schemeClr>
              </a:solidFill>
              <a:latin typeface="MamaeQueNosFaz" panose="020B0603050302020204" pitchFamily="34" charset="0"/>
              <a:ea typeface="UD Digi Kyokasho NK-B" panose="020B0400000000000000" pitchFamily="18" charset="-128"/>
              <a:cs typeface="Cavolini" panose="020B0502040204020203" pitchFamily="66" charset="0"/>
            </a:endParaRPr>
          </a:p>
        </p:txBody>
      </p:sp>
      <p:pic>
        <p:nvPicPr>
          <p:cNvPr id="12" name="IMG_0080.png" descr="IMG_0080.png">
            <a:extLst>
              <a:ext uri="{FF2B5EF4-FFF2-40B4-BE49-F238E27FC236}">
                <a16:creationId xmlns:a16="http://schemas.microsoft.com/office/drawing/2014/main" id="{54858127-73E4-49E3-8F7A-E08B323EE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947127" y="-216741"/>
            <a:ext cx="2813130" cy="2174589"/>
          </a:xfrm>
          <a:prstGeom prst="rect">
            <a:avLst/>
          </a:prstGeom>
          <a:ln w="3175">
            <a:miter lim="400000"/>
          </a:ln>
        </p:spPr>
      </p:pic>
      <p:pic>
        <p:nvPicPr>
          <p:cNvPr id="14" name="Linha Forma" descr="Linha Forma">
            <a:extLst>
              <a:ext uri="{FF2B5EF4-FFF2-40B4-BE49-F238E27FC236}">
                <a16:creationId xmlns:a16="http://schemas.microsoft.com/office/drawing/2014/main" id="{74C0AAD6-9E81-4292-AC4B-76BFA6EB0013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6076" y="2640169"/>
            <a:ext cx="6695165" cy="154547"/>
          </a:xfrm>
          <a:prstGeom prst="rect">
            <a:avLst/>
          </a:prstGeom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E9680A-CE3E-4789-8A3F-9AF9CAFD0F22}"/>
              </a:ext>
            </a:extLst>
          </p:cNvPr>
          <p:cNvSpPr txBox="1"/>
          <p:nvPr userDrawn="1"/>
        </p:nvSpPr>
        <p:spPr>
          <a:xfrm>
            <a:off x="519509" y="10080518"/>
            <a:ext cx="38829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ytona Pro Light" panose="020B0304030503040204" pitchFamily="34" charset="0"/>
              </a:rPr>
              <a:t>Equipe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Daytona Pro Light" panose="020B0304030503040204" pitchFamily="34" charset="0"/>
              </a:rPr>
              <a:t> de Forma</a:t>
            </a: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Daytona Pro Light" panose="020B0304030503040204" pitchFamily="34" charset="0"/>
              </a:rPr>
              <a:t>ção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ytona Pro Light" panose="020B0304030503040204" pitchFamily="34" charset="0"/>
              </a:rPr>
              <a:t>Olharzinho</a:t>
            </a:r>
            <a:endParaRPr lang="en-SG" sz="1000" dirty="0">
              <a:solidFill>
                <a:schemeClr val="tx1">
                  <a:lumMod val="65000"/>
                  <a:lumOff val="35000"/>
                </a:schemeClr>
              </a:solidFill>
              <a:latin typeface="Daytona Pro Light" panose="020B030403050304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EB6AA4F-814E-4888-8238-634622E73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096" y="1016552"/>
            <a:ext cx="5665787" cy="259468"/>
          </a:xfrm>
        </p:spPr>
        <p:txBody>
          <a:bodyPr lIns="0"/>
          <a:lstStyle>
            <a:lvl1pPr>
              <a:buNone/>
              <a:defRPr sz="1400">
                <a:solidFill>
                  <a:schemeClr val="bg1"/>
                </a:solidFill>
                <a:latin typeface="Daytona Pro Condensed" panose="020B0506030503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SG" dirty="0"/>
          </a:p>
        </p:txBody>
      </p:sp>
      <p:pic>
        <p:nvPicPr>
          <p:cNvPr id="30" name="Linha Forma" descr="Linha Forma">
            <a:extLst>
              <a:ext uri="{FF2B5EF4-FFF2-40B4-BE49-F238E27FC236}">
                <a16:creationId xmlns:a16="http://schemas.microsoft.com/office/drawing/2014/main" id="{93C30B7B-F213-407C-8DC5-BDE5EFFBCA96}"/>
              </a:ext>
            </a:extLst>
          </p:cNvPr>
          <p:cNvPicPr>
            <a:picLocks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666" y="9833924"/>
            <a:ext cx="6695165" cy="154547"/>
          </a:xfrm>
          <a:prstGeom prst="rect">
            <a:avLst/>
          </a:prstGeom>
          <a:effectLst/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A720D2E-E10F-4B2D-8078-DDDF56C4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6778" y="9911198"/>
            <a:ext cx="1700213" cy="569325"/>
          </a:xfrm>
        </p:spPr>
        <p:txBody>
          <a:bodyPr/>
          <a:lstStyle>
            <a:lvl1pPr>
              <a:defRPr sz="1000">
                <a:latin typeface="Daytona Pro Light" panose="020B0304030503040204" pitchFamily="34" charset="0"/>
              </a:defRPr>
            </a:lvl1pPr>
          </a:lstStyle>
          <a:p>
            <a:fld id="{004B9E2C-A469-484B-9C05-D53039F38389}" type="slidenum">
              <a:rPr lang="en-SG" smtClean="0"/>
              <a:pPr/>
              <a:t>‹nº›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5961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8780-ED11-4441-BC5E-70A6B2F1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7B202-B8B2-4B43-AC7E-8DE4577AC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AA91-7C1E-47AE-8B2A-C35E71E0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F0FF-0297-4E1F-A594-90CB63E89A71}" type="datetime1">
              <a:rPr lang="en-SG" smtClean="0"/>
              <a:t>23/7/2021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E32EC-FDB9-4253-B618-8DB99311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99432-402D-4050-9E8F-19437F16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372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03FBE-D86C-460A-97EA-86AE37547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0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47A23-9578-4C0F-9F22-1D496B866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09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8F653-AD1D-44B5-AF42-2F52AFE6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E323D-66DC-4D34-B79C-77FDBB42C218}" type="datetime1">
              <a:rPr lang="en-SG" smtClean="0"/>
              <a:t>23/7/2021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61DBE-28C5-472B-A228-6F38CC59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57A7F-186E-4CA6-A8B7-63A59D4A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488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6882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7CCD-1DA4-46E2-AABD-160CEEED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650008"/>
            <a:ext cx="6517481" cy="593397"/>
          </a:xfrm>
        </p:spPr>
        <p:txBody>
          <a:bodyPr>
            <a:normAutofit/>
          </a:bodyPr>
          <a:lstStyle>
            <a:lvl1pPr>
              <a:defRPr sz="2800" b="0">
                <a:latin typeface="MamaeQueNosFaz" panose="020B06030503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1258-54CC-4EA4-B6B5-D5BD98FBA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10" y="1559859"/>
            <a:ext cx="6517481" cy="807162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>
                <a:latin typeface="Daytona Pro Light" panose="020B0304030503040204" pitchFamily="34" charset="0"/>
              </a:defRPr>
            </a:lvl1pPr>
            <a:lvl2pPr>
              <a:lnSpc>
                <a:spcPct val="150000"/>
              </a:lnSpc>
              <a:defRPr sz="1200">
                <a:latin typeface="Daytona Pro Light" panose="020B0304030503040204" pitchFamily="34" charset="0"/>
              </a:defRPr>
            </a:lvl2pPr>
            <a:lvl3pPr>
              <a:lnSpc>
                <a:spcPct val="150000"/>
              </a:lnSpc>
              <a:defRPr sz="1100">
                <a:latin typeface="Daytona Pro Light" panose="020B0304030503040204" pitchFamily="34" charset="0"/>
              </a:defRPr>
            </a:lvl3pPr>
            <a:lvl4pPr>
              <a:lnSpc>
                <a:spcPct val="150000"/>
              </a:lnSpc>
              <a:defRPr sz="1050">
                <a:latin typeface="Daytona Pro Light" panose="020B0304030503040204" pitchFamily="34" charset="0"/>
              </a:defRPr>
            </a:lvl4pPr>
            <a:lvl5pPr>
              <a:lnSpc>
                <a:spcPct val="150000"/>
              </a:lnSpc>
              <a:defRPr sz="1050">
                <a:latin typeface="Daytona Pro Light" panose="020B0304030503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280669-917B-45D8-9A1C-497AA430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6778" y="9911198"/>
            <a:ext cx="1700213" cy="569325"/>
          </a:xfrm>
        </p:spPr>
        <p:txBody>
          <a:bodyPr/>
          <a:lstStyle>
            <a:lvl1pPr>
              <a:defRPr sz="1000">
                <a:latin typeface="Daytona Pro Light" panose="020B0304030503040204" pitchFamily="34" charset="0"/>
              </a:defRPr>
            </a:lvl1pPr>
          </a:lstStyle>
          <a:p>
            <a:fld id="{004B9E2C-A469-484B-9C05-D53039F38389}" type="slidenum">
              <a:rPr lang="en-SG" smtClean="0"/>
              <a:pPr/>
              <a:t>‹nº›</a:t>
            </a:fld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4ED70-E26C-417D-B730-31099F74C832}"/>
              </a:ext>
            </a:extLst>
          </p:cNvPr>
          <p:cNvSpPr txBox="1"/>
          <p:nvPr userDrawn="1"/>
        </p:nvSpPr>
        <p:spPr>
          <a:xfrm>
            <a:off x="519509" y="10080518"/>
            <a:ext cx="38829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ytona Pro Light" panose="020B0304030503040204" pitchFamily="34" charset="0"/>
              </a:rPr>
              <a:t>Equipe</a:t>
            </a:r>
            <a:r>
              <a:rPr lang="en-SG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Daytona Pro Light" panose="020B0304030503040204" pitchFamily="34" charset="0"/>
              </a:rPr>
              <a:t> de Forma</a:t>
            </a:r>
            <a:r>
              <a:rPr lang="pt-B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Daytona Pro Light" panose="020B0304030503040204" pitchFamily="34" charset="0"/>
              </a:rPr>
              <a:t>ção </a:t>
            </a:r>
            <a:r>
              <a:rPr lang="en-SG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ytona Pro Light" panose="020B0304030503040204" pitchFamily="34" charset="0"/>
              </a:rPr>
              <a:t>Olharzinho</a:t>
            </a:r>
            <a:endParaRPr lang="en-SG" sz="1000" dirty="0">
              <a:solidFill>
                <a:schemeClr val="tx1">
                  <a:lumMod val="65000"/>
                  <a:lumOff val="35000"/>
                </a:schemeClr>
              </a:solidFill>
              <a:latin typeface="Daytona Pro Light" panose="020B0304030503040204" pitchFamily="34" charset="0"/>
            </a:endParaRPr>
          </a:p>
        </p:txBody>
      </p:sp>
      <p:pic>
        <p:nvPicPr>
          <p:cNvPr id="10" name="Linha Forma" descr="Linha Forma">
            <a:extLst>
              <a:ext uri="{FF2B5EF4-FFF2-40B4-BE49-F238E27FC236}">
                <a16:creationId xmlns:a16="http://schemas.microsoft.com/office/drawing/2014/main" id="{EC62F8A0-4931-4D78-8A04-84E5202782C9}"/>
              </a:ext>
            </a:extLst>
          </p:cNvPr>
          <p:cNvPicPr>
            <a:picLocks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666" y="9833924"/>
            <a:ext cx="6695165" cy="154547"/>
          </a:xfrm>
          <a:prstGeom prst="rect">
            <a:avLst/>
          </a:prstGeom>
          <a:effectLst/>
        </p:spPr>
      </p:pic>
      <p:pic>
        <p:nvPicPr>
          <p:cNvPr id="11" name="Linha Forma" descr="Linha Forma">
            <a:extLst>
              <a:ext uri="{FF2B5EF4-FFF2-40B4-BE49-F238E27FC236}">
                <a16:creationId xmlns:a16="http://schemas.microsoft.com/office/drawing/2014/main" id="{B9467694-66F1-4B1F-8B2C-A44E74CCAB56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-51355" r="17457"/>
          <a:stretch/>
        </p:blipFill>
        <p:spPr>
          <a:xfrm>
            <a:off x="430666" y="366661"/>
            <a:ext cx="5526381" cy="233915"/>
          </a:xfrm>
          <a:prstGeom prst="rect">
            <a:avLst/>
          </a:prstGeom>
          <a:effectLst/>
        </p:spPr>
      </p:pic>
      <p:pic>
        <p:nvPicPr>
          <p:cNvPr id="12" name="Logo COM_Símbolo (4).png" descr="Logo COM_Símbolo (4).png">
            <a:extLst>
              <a:ext uri="{FF2B5EF4-FFF2-40B4-BE49-F238E27FC236}">
                <a16:creationId xmlns:a16="http://schemas.microsoft.com/office/drawing/2014/main" id="{B3BDA6A3-E154-4A0B-BA94-31D682A72C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2114" y="-154043"/>
            <a:ext cx="1725458" cy="133380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2000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DCFC6-C6D4-41BA-9B2F-B521E636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5925"/>
            <a:ext cx="6517481" cy="4448157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842D-BFFB-4D04-AAA4-5AA0DAADF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56164"/>
            <a:ext cx="6517481" cy="233918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32B6E-869F-4D24-89AC-DA80AAC6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4862-BFD1-469A-8096-67556F6D57B9}" type="datetime1">
              <a:rPr lang="en-SG" smtClean="0"/>
              <a:t>23/7/2021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450ED-A989-4D3E-959E-1FC86292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8C4B-4411-4C43-8B5D-796FA679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3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534C-7BA2-4882-82D0-0A2CB5FA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357453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17C9-4768-4DE9-B8AE-6B902DD03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5AA99-9533-4AE0-8D15-2D571FD6E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EBA68-8705-45F2-8B9C-713060F3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5DA3-05FE-425E-937C-DA3C1FD2E94A}" type="datetime1">
              <a:rPr lang="en-SG" smtClean="0"/>
              <a:t>23/7/2021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3E2D4-4765-4514-9137-D8E7E014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19F8F-FF53-4CD6-A4CD-309CFD1F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109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963C-2D62-42EB-B3AE-F2DBC3C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9326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5AD36-4F7E-4F59-A109-F5F28E5BB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4" y="2621369"/>
            <a:ext cx="3196753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D9D7D-60C2-459C-87F0-DC6DC3D96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4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0EE44-0D27-4A83-81FE-B79B1466E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03221-D203-4B7D-815E-CDD255411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7E650-CB1F-4E98-8EC9-C9973C9C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1947-BF5D-4210-BC30-4C687867AE04}" type="datetime1">
              <a:rPr lang="en-SG" smtClean="0"/>
              <a:t>23/7/2021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E10B3-1244-422A-B332-25644BE1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07694-1FD5-4B66-AEFD-00C1D55F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75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7D2E-114B-4BFF-AAD5-9DB2698E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23A37-A3FF-4AC3-B149-E9E6EF97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08E5-48A3-4361-9016-4BBAF13B31DC}" type="datetime1">
              <a:rPr lang="en-SG" smtClean="0"/>
              <a:t>23/7/2021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1304E-573B-49D1-943B-ACB59921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BB1A7-E92F-484F-AEB0-81F80D8E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603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200AB-912A-4560-9D4A-DC9F7B7D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B172-CC10-4142-AB0E-8885C5E522FD}" type="datetime1">
              <a:rPr lang="en-SG" smtClean="0"/>
              <a:t>23/7/2021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89397-1072-45C2-9E95-5B747F26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A7974-C681-4ABE-ADA6-2D918161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628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B3F4-C6C7-48EA-B8FF-9B0F93A7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8AA44-8E72-4FDB-886B-C7E4C348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74837-DF69-4637-AF54-6A4AD6370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A2BA5-2D4F-40E9-9022-0F31FDA0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EF09-C5C3-4389-A92C-FC98E59541E4}" type="datetime1">
              <a:rPr lang="en-SG" smtClean="0"/>
              <a:t>23/7/2021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C0F50-AF02-49CC-BDB0-7256E9DB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E473F-D920-4770-AE2A-9C98938A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495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CDBF-4557-45AD-8AB2-F910D0CE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BAEEF-2EBD-4DC1-9786-5FD846B97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39652"/>
            <a:ext cx="3825478" cy="7599245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930F9-67A3-43D5-BA60-A45A7B3A2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4DAAF-4D4C-485F-AEC5-78D8845E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ECAB-68CE-48DE-961D-5095EDDFE84F}" type="datetime1">
              <a:rPr lang="en-SG" smtClean="0"/>
              <a:t>23/7/2021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C80F3-EE4A-4B94-8696-FFF007CB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60040-D07A-4C88-B0C6-A0BD5FC1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452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2B5A5-2190-4948-A14E-CE5E8594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9326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F1D8E-54F3-4650-A625-9D1E48081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23670-9F8D-4CFF-A9A3-DBA525773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EB0F0-42E9-482A-B8C8-F2D1786687E8}" type="datetime1">
              <a:rPr lang="en-SG" smtClean="0"/>
              <a:t>23/7/2021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2E9F-007A-4153-AB4B-202EA9B29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911198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8E27-8DB8-48DC-AF11-671A86A72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911198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SG" smtClean="0"/>
              <a:t>‹nº›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00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/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0077.png" descr="IMG_0077.png"/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171192" y="-818313"/>
            <a:ext cx="6436160" cy="8005268"/>
          </a:xfrm>
          <a:prstGeom prst="rect">
            <a:avLst/>
          </a:prstGeom>
          <a:ln w="3175">
            <a:miter lim="400000"/>
          </a:ln>
        </p:spPr>
      </p:pic>
      <p:pic>
        <p:nvPicPr>
          <p:cNvPr id="200" name="IMG_0079.png" descr="IMG_0079.png"/>
          <p:cNvPicPr>
            <a:picLocks noChangeAspect="1"/>
          </p:cNvPicPr>
          <p:nvPr/>
        </p:nvPicPr>
        <p:blipFill>
          <a:blip r:embed="rId3">
            <a:alphaModFix amt="12000"/>
          </a:blip>
          <a:srcRect l="8465"/>
          <a:stretch>
            <a:fillRect/>
          </a:stretch>
        </p:blipFill>
        <p:spPr>
          <a:xfrm>
            <a:off x="-13310" y="5075454"/>
            <a:ext cx="7736653" cy="7274845"/>
          </a:xfrm>
          <a:prstGeom prst="rect">
            <a:avLst/>
          </a:prstGeom>
          <a:ln w="3175">
            <a:miter lim="400000"/>
          </a:ln>
        </p:spPr>
      </p:pic>
      <p:pic>
        <p:nvPicPr>
          <p:cNvPr id="201" name="IMG_0077.png" descr="IMG_00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176" y="72227"/>
            <a:ext cx="3903943" cy="4855707"/>
          </a:xfrm>
          <a:prstGeom prst="rect">
            <a:avLst/>
          </a:prstGeom>
          <a:ln w="3175">
            <a:miter lim="400000"/>
          </a:ln>
        </p:spPr>
      </p:pic>
      <p:pic>
        <p:nvPicPr>
          <p:cNvPr id="202" name="IMG_0079.png" descr="IMG_00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661" y="6223000"/>
            <a:ext cx="5228696" cy="4500383"/>
          </a:xfrm>
          <a:prstGeom prst="rect">
            <a:avLst/>
          </a:prstGeom>
          <a:ln w="3175">
            <a:miter lim="400000"/>
          </a:ln>
        </p:spPr>
      </p:pic>
      <p:pic>
        <p:nvPicPr>
          <p:cNvPr id="203" name="Retângulo Retângulo" descr="Retângulo Retângulo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1826" y="4120640"/>
            <a:ext cx="7012848" cy="247612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7" name="Desenho"/>
          <p:cNvGrpSpPr/>
          <p:nvPr/>
        </p:nvGrpSpPr>
        <p:grpSpPr>
          <a:xfrm>
            <a:off x="1658099" y="4714343"/>
            <a:ext cx="4240302" cy="985428"/>
            <a:chOff x="-67202" y="-67202"/>
            <a:chExt cx="4240300" cy="985427"/>
          </a:xfrm>
        </p:grpSpPr>
        <p:pic>
          <p:nvPicPr>
            <p:cNvPr id="205" name="Linha Forma" descr="Linha Forma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7203" y="-48749"/>
              <a:ext cx="649628" cy="908128"/>
            </a:xfrm>
            <a:prstGeom prst="rect">
              <a:avLst/>
            </a:prstGeom>
            <a:effectLst/>
          </p:spPr>
        </p:pic>
        <p:pic>
          <p:nvPicPr>
            <p:cNvPr id="207" name="Linha Forma" descr="Linha Forma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605" y="-67203"/>
              <a:ext cx="201609" cy="985428"/>
            </a:xfrm>
            <a:prstGeom prst="rect">
              <a:avLst/>
            </a:prstGeom>
            <a:effectLst/>
          </p:spPr>
        </p:pic>
        <p:pic>
          <p:nvPicPr>
            <p:cNvPr id="209" name="Linha Forma" descr="Linha Forma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7921" y="-37549"/>
              <a:ext cx="427644" cy="940996"/>
            </a:xfrm>
            <a:prstGeom prst="rect">
              <a:avLst/>
            </a:prstGeom>
            <a:effectLst/>
          </p:spPr>
        </p:pic>
        <p:pic>
          <p:nvPicPr>
            <p:cNvPr id="211" name="Linha Forma" descr="Linha Forma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1661" y="276592"/>
              <a:ext cx="485737" cy="567175"/>
            </a:xfrm>
            <a:prstGeom prst="rect">
              <a:avLst/>
            </a:prstGeom>
            <a:effectLst/>
          </p:spPr>
        </p:pic>
        <p:pic>
          <p:nvPicPr>
            <p:cNvPr id="213" name="Linha Forma" descr="Linha Forma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15875" y="275352"/>
              <a:ext cx="328393" cy="542719"/>
            </a:xfrm>
            <a:prstGeom prst="rect">
              <a:avLst/>
            </a:prstGeom>
            <a:effectLst/>
          </p:spPr>
        </p:pic>
        <p:pic>
          <p:nvPicPr>
            <p:cNvPr id="215" name="Linha Forma" descr="Linha Forma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5267" y="257933"/>
              <a:ext cx="450160" cy="581512"/>
            </a:xfrm>
            <a:prstGeom prst="rect">
              <a:avLst/>
            </a:prstGeom>
            <a:effectLst/>
          </p:spPr>
        </p:pic>
        <p:pic>
          <p:nvPicPr>
            <p:cNvPr id="217" name="Linha Forma" descr="Linha Forma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98508" y="268597"/>
              <a:ext cx="146851" cy="601093"/>
            </a:xfrm>
            <a:prstGeom prst="rect">
              <a:avLst/>
            </a:prstGeom>
            <a:effectLst/>
          </p:spPr>
        </p:pic>
        <p:pic>
          <p:nvPicPr>
            <p:cNvPr id="219" name="Linha Forma" descr="Linha Forma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78353" y="88671"/>
              <a:ext cx="193153" cy="178683"/>
            </a:xfrm>
            <a:prstGeom prst="rect">
              <a:avLst/>
            </a:prstGeom>
            <a:effectLst/>
          </p:spPr>
        </p:pic>
        <p:pic>
          <p:nvPicPr>
            <p:cNvPr id="221" name="Linha Forma" descr="Linha Forma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94091" y="289080"/>
              <a:ext cx="489610" cy="591224"/>
            </a:xfrm>
            <a:prstGeom prst="rect">
              <a:avLst/>
            </a:prstGeom>
            <a:effectLst/>
          </p:spPr>
        </p:pic>
        <p:pic>
          <p:nvPicPr>
            <p:cNvPr id="223" name="Linha Forma" descr="Linha Forma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92421" y="-18881"/>
              <a:ext cx="431113" cy="914863"/>
            </a:xfrm>
            <a:prstGeom prst="rect">
              <a:avLst/>
            </a:prstGeom>
            <a:effectLst/>
          </p:spPr>
        </p:pic>
        <p:pic>
          <p:nvPicPr>
            <p:cNvPr id="225" name="Linha Forma" descr="Linha Forma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36946" y="279495"/>
              <a:ext cx="436152" cy="578994"/>
            </a:xfrm>
            <a:prstGeom prst="rect">
              <a:avLst/>
            </a:prstGeom>
            <a:effectLst/>
          </p:spPr>
        </p:pic>
      </p:grpSp>
      <p:grpSp>
        <p:nvGrpSpPr>
          <p:cNvPr id="256" name="Desenho"/>
          <p:cNvGrpSpPr/>
          <p:nvPr/>
        </p:nvGrpSpPr>
        <p:grpSpPr>
          <a:xfrm>
            <a:off x="2783069" y="4393311"/>
            <a:ext cx="1990362" cy="541235"/>
            <a:chOff x="-38100" y="-38099"/>
            <a:chExt cx="1990361" cy="541234"/>
          </a:xfrm>
        </p:grpSpPr>
        <p:pic>
          <p:nvPicPr>
            <p:cNvPr id="228" name="Linha Forma" descr="Linha Forma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-38100" y="3647"/>
              <a:ext cx="142875" cy="386878"/>
            </a:xfrm>
            <a:prstGeom prst="rect">
              <a:avLst/>
            </a:prstGeom>
            <a:effectLst/>
          </p:spPr>
        </p:pic>
        <p:pic>
          <p:nvPicPr>
            <p:cNvPr id="230" name="Linha Forma" descr="Linha Forma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19051" y="-6350"/>
              <a:ext cx="257176" cy="88900"/>
            </a:xfrm>
            <a:prstGeom prst="rect">
              <a:avLst/>
            </a:prstGeom>
            <a:effectLst/>
          </p:spPr>
        </p:pic>
        <p:pic>
          <p:nvPicPr>
            <p:cNvPr id="232" name="Linha Linha" descr="Linha Linha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5876" y="139700"/>
              <a:ext cx="190501" cy="79375"/>
            </a:xfrm>
            <a:prstGeom prst="rect">
              <a:avLst/>
            </a:prstGeom>
            <a:effectLst/>
          </p:spPr>
        </p:pic>
        <p:pic>
          <p:nvPicPr>
            <p:cNvPr id="234" name="Linha Forma" descr="Linha Forma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72624" y="91463"/>
              <a:ext cx="240396" cy="327164"/>
            </a:xfrm>
            <a:prstGeom prst="rect">
              <a:avLst/>
            </a:prstGeom>
            <a:effectLst/>
          </p:spPr>
        </p:pic>
        <p:pic>
          <p:nvPicPr>
            <p:cNvPr id="236" name="Linha Forma" descr="Linha Forma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20676" y="63500"/>
              <a:ext cx="201624" cy="301539"/>
            </a:xfrm>
            <a:prstGeom prst="rect">
              <a:avLst/>
            </a:prstGeom>
            <a:effectLst/>
          </p:spPr>
        </p:pic>
        <p:pic>
          <p:nvPicPr>
            <p:cNvPr id="238" name="Linha Forma" descr="Linha Forma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77849" y="65234"/>
              <a:ext cx="380605" cy="345011"/>
            </a:xfrm>
            <a:prstGeom prst="rect">
              <a:avLst/>
            </a:prstGeom>
            <a:effectLst/>
          </p:spPr>
        </p:pic>
        <p:pic>
          <p:nvPicPr>
            <p:cNvPr id="240" name="Linha Forma" descr="Linha Forma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74725" y="79863"/>
              <a:ext cx="239331" cy="330771"/>
            </a:xfrm>
            <a:prstGeom prst="rect">
              <a:avLst/>
            </a:prstGeom>
            <a:effectLst/>
          </p:spPr>
        </p:pic>
        <p:pic>
          <p:nvPicPr>
            <p:cNvPr id="242" name="Linha Forma" descr="Linha Forma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62388" y="197430"/>
              <a:ext cx="256813" cy="198577"/>
            </a:xfrm>
            <a:prstGeom prst="rect">
              <a:avLst/>
            </a:prstGeom>
            <a:effectLst/>
          </p:spPr>
        </p:pic>
        <p:pic>
          <p:nvPicPr>
            <p:cNvPr id="244" name="Linha Forma" descr="Linha Forma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202384" y="92547"/>
              <a:ext cx="271098" cy="305546"/>
            </a:xfrm>
            <a:prstGeom prst="rect">
              <a:avLst/>
            </a:prstGeom>
            <a:effectLst/>
          </p:spPr>
        </p:pic>
        <p:pic>
          <p:nvPicPr>
            <p:cNvPr id="246" name="Linha Forma" descr="Linha Forma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222349" y="346075"/>
              <a:ext cx="152408" cy="157060"/>
            </a:xfrm>
            <a:prstGeom prst="rect">
              <a:avLst/>
            </a:prstGeom>
            <a:effectLst/>
          </p:spPr>
        </p:pic>
        <p:pic>
          <p:nvPicPr>
            <p:cNvPr id="248" name="Linha Forma" descr="Linha Forma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473174" y="86448"/>
              <a:ext cx="229902" cy="316777"/>
            </a:xfrm>
            <a:prstGeom prst="rect">
              <a:avLst/>
            </a:prstGeom>
            <a:effectLst/>
          </p:spPr>
        </p:pic>
        <p:pic>
          <p:nvPicPr>
            <p:cNvPr id="250" name="Linha Forma" descr="Linha Forma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456719" y="190246"/>
              <a:ext cx="232381" cy="213545"/>
            </a:xfrm>
            <a:prstGeom prst="rect">
              <a:avLst/>
            </a:prstGeom>
            <a:effectLst/>
          </p:spPr>
        </p:pic>
        <p:pic>
          <p:nvPicPr>
            <p:cNvPr id="252" name="Linha Forma" descr="Linha Forma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498574" y="-38100"/>
              <a:ext cx="212752" cy="137966"/>
            </a:xfrm>
            <a:prstGeom prst="rect">
              <a:avLst/>
            </a:prstGeom>
            <a:effectLst/>
          </p:spPr>
        </p:pic>
        <p:pic>
          <p:nvPicPr>
            <p:cNvPr id="254" name="Linha Forma" descr="Linha Forma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681474" y="84024"/>
              <a:ext cx="270788" cy="327261"/>
            </a:xfrm>
            <a:prstGeom prst="rect">
              <a:avLst/>
            </a:prstGeom>
            <a:effectLst/>
          </p:spPr>
        </p:pic>
      </p:grpSp>
      <p:pic>
        <p:nvPicPr>
          <p:cNvPr id="257" name="Logo COM_Símbolo (4).png" descr="Logo COM_Símbolo (4)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64502" y="-1022181"/>
            <a:ext cx="4640900" cy="3587480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DB1396-1B9A-4739-8B25-2DEF88ADDC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1</a:t>
            </a:fld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9A609E-FB56-4CD0-8875-0E6638BB15BF}"/>
              </a:ext>
            </a:extLst>
          </p:cNvPr>
          <p:cNvSpPr/>
          <p:nvPr/>
        </p:nvSpPr>
        <p:spPr>
          <a:xfrm>
            <a:off x="1984329" y="5783304"/>
            <a:ext cx="3587841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  <a:cs typeface="Simplified Arabic Fixed" panose="020B0604020202020204" pitchFamily="49" charset="-78"/>
              </a:rPr>
              <a:t>Santos Her</a:t>
            </a:r>
            <a:r>
              <a:rPr lang="pt-B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  <a:cs typeface="Simplified Arabic Fixed" panose="020B0604020202020204" pitchFamily="49" charset="-78"/>
              </a:rPr>
              <a:t>óis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Atividades com Labirintos para Educação Infantil">
            <a:extLst>
              <a:ext uri="{FF2B5EF4-FFF2-40B4-BE49-F238E27FC236}">
                <a16:creationId xmlns:a16="http://schemas.microsoft.com/office/drawing/2014/main" id="{99A2A425-F191-4BFE-B416-411FE1294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14247" r="3512" b="3466"/>
          <a:stretch/>
        </p:blipFill>
        <p:spPr bwMode="auto">
          <a:xfrm>
            <a:off x="865835" y="2032717"/>
            <a:ext cx="5919548" cy="75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49E5D-AD3B-4FC3-89C2-D199125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Jogo do </a:t>
            </a:r>
            <a:r>
              <a:rPr lang="en-SG" dirty="0" err="1"/>
              <a:t>Labirinto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7A16-920F-4F7A-B7E8-F418D3F8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10</a:t>
            </a:fld>
            <a:endParaRPr lang="en-SG" dirty="0"/>
          </a:p>
        </p:txBody>
      </p:sp>
      <p:pic>
        <p:nvPicPr>
          <p:cNvPr id="6" name="Linha Forma" descr="Linha Forma">
            <a:extLst>
              <a:ext uri="{FF2B5EF4-FFF2-40B4-BE49-F238E27FC236}">
                <a16:creationId xmlns:a16="http://schemas.microsoft.com/office/drawing/2014/main" id="{3E72A737-FC8B-45C1-9EF0-C89D0CDB517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" t="-45222" r="2195" b="4798"/>
          <a:stretch/>
        </p:blipFill>
        <p:spPr>
          <a:xfrm>
            <a:off x="519508" y="1061914"/>
            <a:ext cx="5017692" cy="181491"/>
          </a:xfrm>
          <a:prstGeom prst="rect">
            <a:avLst/>
          </a:prstGeom>
          <a:effectLst/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C59D05-0F12-4DBD-87EB-149C98CBFB12}"/>
              </a:ext>
            </a:extLst>
          </p:cNvPr>
          <p:cNvSpPr txBox="1"/>
          <p:nvPr/>
        </p:nvSpPr>
        <p:spPr>
          <a:xfrm>
            <a:off x="545405" y="1358823"/>
            <a:ext cx="65431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atin typeface="Daytona Pro Light" panose="020B0304030503040204"/>
              </a:rPr>
              <a:t>Ajude São Joaquim chegar até Santa Ana!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B886E4D-71B1-4419-95BC-95937C920757}"/>
              </a:ext>
            </a:extLst>
          </p:cNvPr>
          <p:cNvSpPr/>
          <p:nvPr/>
        </p:nvSpPr>
        <p:spPr>
          <a:xfrm rot="5400000">
            <a:off x="1090117" y="7106521"/>
            <a:ext cx="914400" cy="716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B2D1D22-E367-4762-A8F3-6609D26F322A}"/>
              </a:ext>
            </a:extLst>
          </p:cNvPr>
          <p:cNvSpPr/>
          <p:nvPr/>
        </p:nvSpPr>
        <p:spPr>
          <a:xfrm>
            <a:off x="4235449" y="7595305"/>
            <a:ext cx="1900655" cy="2070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DIA DOS AVÓS | SANTA ANA E SÃO JOAQUIM | DESENHOS BÍBLICOS | CATEQUESE -  YouTube">
            <a:extLst>
              <a:ext uri="{FF2B5EF4-FFF2-40B4-BE49-F238E27FC236}">
                <a16:creationId xmlns:a16="http://schemas.microsoft.com/office/drawing/2014/main" id="{3A278515-20AE-4D57-97E6-FE6B7AB7E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17" b="84028" l="74141" r="97266">
                        <a14:foregroundMark x1="75859" y1="60833" x2="77344" y2="54861"/>
                        <a14:foregroundMark x1="75391" y1="60278" x2="74141" y2="55556"/>
                        <a14:foregroundMark x1="79844" y1="81250" x2="88047" y2="87639"/>
                        <a14:foregroundMark x1="88047" y1="87639" x2="82813" y2="80278"/>
                        <a14:foregroundMark x1="82813" y1="80278" x2="88438" y2="8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77" t="23976" b="10930"/>
          <a:stretch/>
        </p:blipFill>
        <p:spPr bwMode="auto">
          <a:xfrm>
            <a:off x="4680910" y="7491064"/>
            <a:ext cx="1542234" cy="21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61C208E1-CAD8-4568-9D9C-AFB3B9AB914C}"/>
              </a:ext>
            </a:extLst>
          </p:cNvPr>
          <p:cNvSpPr/>
          <p:nvPr/>
        </p:nvSpPr>
        <p:spPr>
          <a:xfrm>
            <a:off x="945983" y="2054525"/>
            <a:ext cx="1900655" cy="2070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 descr="DIA DOS AVÓS | SANTA ANA E SÃO JOAQUIM | DESENHOS BÍBLICOS | CATEQUESE -  YouTube">
            <a:extLst>
              <a:ext uri="{FF2B5EF4-FFF2-40B4-BE49-F238E27FC236}">
                <a16:creationId xmlns:a16="http://schemas.microsoft.com/office/drawing/2014/main" id="{ECCF0445-4B42-46D4-BB81-C9F64D78A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3" r="77072" b="11053"/>
          <a:stretch/>
        </p:blipFill>
        <p:spPr bwMode="auto">
          <a:xfrm>
            <a:off x="865835" y="1998137"/>
            <a:ext cx="1612669" cy="20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1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9E5D-AD3B-4FC3-89C2-D199125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Jogo dos 7 </a:t>
            </a:r>
            <a:r>
              <a:rPr lang="en-SG" dirty="0" err="1"/>
              <a:t>erros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0ECE-24AB-4056-ADE2-13EB7A11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10" y="1535796"/>
            <a:ext cx="6617890" cy="807162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7A16-920F-4F7A-B7E8-F418D3F8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11</a:t>
            </a:fld>
            <a:endParaRPr lang="en-SG" dirty="0"/>
          </a:p>
        </p:txBody>
      </p:sp>
      <p:pic>
        <p:nvPicPr>
          <p:cNvPr id="6" name="Linha Forma" descr="Linha Forma">
            <a:extLst>
              <a:ext uri="{FF2B5EF4-FFF2-40B4-BE49-F238E27FC236}">
                <a16:creationId xmlns:a16="http://schemas.microsoft.com/office/drawing/2014/main" id="{3E72A737-FC8B-45C1-9EF0-C89D0CDB517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" t="-45222" r="2195" b="4798"/>
          <a:stretch/>
        </p:blipFill>
        <p:spPr>
          <a:xfrm>
            <a:off x="519508" y="1061914"/>
            <a:ext cx="5017692" cy="181491"/>
          </a:xfrm>
          <a:prstGeom prst="rect">
            <a:avLst/>
          </a:prstGeom>
          <a:effectLst/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27260E6-2CD2-4AB1-B1FB-68FF2D2E6903}"/>
              </a:ext>
            </a:extLst>
          </p:cNvPr>
          <p:cNvSpPr/>
          <p:nvPr/>
        </p:nvSpPr>
        <p:spPr>
          <a:xfrm>
            <a:off x="3321050" y="2647594"/>
            <a:ext cx="914400" cy="44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64023BD-89AF-4CC0-97FB-6D2CD3F49D62}"/>
              </a:ext>
            </a:extLst>
          </p:cNvPr>
          <p:cNvSpPr/>
          <p:nvPr/>
        </p:nvSpPr>
        <p:spPr>
          <a:xfrm rot="5400000">
            <a:off x="5438355" y="7031607"/>
            <a:ext cx="914400" cy="716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B886E4D-71B1-4419-95BC-95937C920757}"/>
              </a:ext>
            </a:extLst>
          </p:cNvPr>
          <p:cNvSpPr/>
          <p:nvPr/>
        </p:nvSpPr>
        <p:spPr>
          <a:xfrm rot="5400000">
            <a:off x="1090117" y="7106521"/>
            <a:ext cx="914400" cy="716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283A035-373F-4E70-BE7A-746DAAC59BFB}"/>
              </a:ext>
            </a:extLst>
          </p:cNvPr>
          <p:cNvSpPr txBox="1"/>
          <p:nvPr/>
        </p:nvSpPr>
        <p:spPr>
          <a:xfrm>
            <a:off x="3321050" y="9935670"/>
            <a:ext cx="3792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>
                <a:effectLst/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pt-BR" sz="800" b="1" dirty="0"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Desenho retirado da página: Amigos do céu- Canção Nova- Tia </a:t>
            </a:r>
            <a:r>
              <a:rPr lang="pt-BR" sz="800" b="1" dirty="0" err="1"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Adelita</a:t>
            </a:r>
            <a:r>
              <a:rPr lang="pt-BR" sz="800" b="1" dirty="0"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800" dirty="0"/>
          </a:p>
        </p:txBody>
      </p:sp>
      <p:pic>
        <p:nvPicPr>
          <p:cNvPr id="24" name="Picture 2" descr="Os avós queridos de Jesus">
            <a:extLst>
              <a:ext uri="{FF2B5EF4-FFF2-40B4-BE49-F238E27FC236}">
                <a16:creationId xmlns:a16="http://schemas.microsoft.com/office/drawing/2014/main" id="{05750627-DAAF-45C2-A215-BDE90E61C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3673" r="2863" b="3646"/>
          <a:stretch/>
        </p:blipFill>
        <p:spPr bwMode="auto">
          <a:xfrm>
            <a:off x="1447799" y="5547481"/>
            <a:ext cx="4720727" cy="36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0CC4028-2EAA-401E-8829-05B0B14A1E7A}"/>
              </a:ext>
            </a:extLst>
          </p:cNvPr>
          <p:cNvSpPr/>
          <p:nvPr/>
        </p:nvSpPr>
        <p:spPr>
          <a:xfrm>
            <a:off x="1619250" y="8214467"/>
            <a:ext cx="286422" cy="992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5FDF808-72C2-4F1F-8BF0-F710242924F8}"/>
              </a:ext>
            </a:extLst>
          </p:cNvPr>
          <p:cNvSpPr/>
          <p:nvPr/>
        </p:nvSpPr>
        <p:spPr>
          <a:xfrm rot="7419563">
            <a:off x="4757438" y="6079058"/>
            <a:ext cx="286422" cy="37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14D3A42-D418-4121-B201-707B603B4593}"/>
              </a:ext>
            </a:extLst>
          </p:cNvPr>
          <p:cNvSpPr/>
          <p:nvPr/>
        </p:nvSpPr>
        <p:spPr>
          <a:xfrm rot="20396075">
            <a:off x="2637951" y="7885822"/>
            <a:ext cx="452562" cy="228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F8B67F4-9DBE-4583-B4C8-2300BFB1BE45}"/>
              </a:ext>
            </a:extLst>
          </p:cNvPr>
          <p:cNvSpPr/>
          <p:nvPr/>
        </p:nvSpPr>
        <p:spPr>
          <a:xfrm rot="533397">
            <a:off x="3046365" y="6478260"/>
            <a:ext cx="407540" cy="83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2" descr="Os avós queridos de Jesus">
            <a:extLst>
              <a:ext uri="{FF2B5EF4-FFF2-40B4-BE49-F238E27FC236}">
                <a16:creationId xmlns:a16="http://schemas.microsoft.com/office/drawing/2014/main" id="{54AF8120-1A52-453C-A985-826DD7837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3673" r="2863" b="3646"/>
          <a:stretch/>
        </p:blipFill>
        <p:spPr bwMode="auto">
          <a:xfrm>
            <a:off x="1533183" y="1491244"/>
            <a:ext cx="4720727" cy="36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872F0532-DA57-40C8-B557-572CF4C2EE0F}"/>
              </a:ext>
            </a:extLst>
          </p:cNvPr>
          <p:cNvSpPr/>
          <p:nvPr/>
        </p:nvSpPr>
        <p:spPr>
          <a:xfrm>
            <a:off x="3756895" y="6985656"/>
            <a:ext cx="266083" cy="274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B17FF84-C5C8-4D53-8E0B-F102DA1179F7}"/>
              </a:ext>
            </a:extLst>
          </p:cNvPr>
          <p:cNvSpPr/>
          <p:nvPr/>
        </p:nvSpPr>
        <p:spPr>
          <a:xfrm rot="7419563">
            <a:off x="4839232" y="6110026"/>
            <a:ext cx="286422" cy="37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7E64824E-D1F1-4F71-A2C9-0770B2C8576B}"/>
              </a:ext>
            </a:extLst>
          </p:cNvPr>
          <p:cNvSpPr/>
          <p:nvPr/>
        </p:nvSpPr>
        <p:spPr>
          <a:xfrm rot="4749706">
            <a:off x="4429153" y="7983550"/>
            <a:ext cx="358993" cy="11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23DCF0E-16DE-43DC-B946-DE8CF33C658A}"/>
              </a:ext>
            </a:extLst>
          </p:cNvPr>
          <p:cNvSpPr/>
          <p:nvPr/>
        </p:nvSpPr>
        <p:spPr>
          <a:xfrm rot="9703873">
            <a:off x="5281455" y="7365135"/>
            <a:ext cx="276896" cy="14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6F30C9F-9753-44DA-A6D1-0C4947EFF410}"/>
              </a:ext>
            </a:extLst>
          </p:cNvPr>
          <p:cNvSpPr/>
          <p:nvPr/>
        </p:nvSpPr>
        <p:spPr>
          <a:xfrm rot="6562586">
            <a:off x="4492781" y="8118399"/>
            <a:ext cx="345749" cy="1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0CA26F9-59A4-4C21-96A3-B3C31DBAE91C}"/>
              </a:ext>
            </a:extLst>
          </p:cNvPr>
          <p:cNvSpPr/>
          <p:nvPr/>
        </p:nvSpPr>
        <p:spPr>
          <a:xfrm rot="12335272">
            <a:off x="4521713" y="8224456"/>
            <a:ext cx="345749" cy="1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88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9E5D-AD3B-4FC3-89C2-D199125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Caça-Palavras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0ECE-24AB-4056-ADE2-13EB7A11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10" y="1535796"/>
            <a:ext cx="6617890" cy="807162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7A16-920F-4F7A-B7E8-F418D3F8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12</a:t>
            </a:fld>
            <a:endParaRPr lang="en-SG" dirty="0"/>
          </a:p>
        </p:txBody>
      </p:sp>
      <p:pic>
        <p:nvPicPr>
          <p:cNvPr id="6" name="Linha Forma" descr="Linha Forma">
            <a:extLst>
              <a:ext uri="{FF2B5EF4-FFF2-40B4-BE49-F238E27FC236}">
                <a16:creationId xmlns:a16="http://schemas.microsoft.com/office/drawing/2014/main" id="{3E72A737-FC8B-45C1-9EF0-C89D0CDB517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" t="-45222" r="2195" b="4798"/>
          <a:stretch/>
        </p:blipFill>
        <p:spPr>
          <a:xfrm>
            <a:off x="519508" y="1061914"/>
            <a:ext cx="5017692" cy="181491"/>
          </a:xfrm>
          <a:prstGeom prst="rect">
            <a:avLst/>
          </a:prstGeom>
          <a:effectLst/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C59D05-0F12-4DBD-87EB-149C98CBFB12}"/>
              </a:ext>
            </a:extLst>
          </p:cNvPr>
          <p:cNvSpPr txBox="1"/>
          <p:nvPr/>
        </p:nvSpPr>
        <p:spPr>
          <a:xfrm>
            <a:off x="545405" y="1358823"/>
            <a:ext cx="65431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Daytona Pro Light" panose="020B0304030503040204"/>
              </a:rPr>
              <a:t>Santa Ana e São Joaquim foram santos virtuosos, algumas dessas virtudes estão abaixo, ache as virtudes no caça-palavras:</a:t>
            </a:r>
          </a:p>
          <a:p>
            <a:pPr algn="ctr"/>
            <a:endParaRPr lang="pt-BR" dirty="0">
              <a:latin typeface="Daytona Pro Light" panose="020B0304030503040204"/>
            </a:endParaRPr>
          </a:p>
          <a:p>
            <a:pPr algn="ctr"/>
            <a:r>
              <a:rPr lang="pt-BR" sz="1700" dirty="0">
                <a:latin typeface="Daytona Pro Light" panose="020B0304030503040204"/>
              </a:rPr>
              <a:t>BONDOSOS	TEMENTES A DEUS		PERSEVERANTES</a:t>
            </a:r>
          </a:p>
          <a:p>
            <a:pPr algn="ctr"/>
            <a:endParaRPr lang="pt-BR" sz="1700" dirty="0">
              <a:latin typeface="Daytona Pro Light" panose="020B0304030503040204"/>
            </a:endParaRPr>
          </a:p>
          <a:p>
            <a:pPr algn="ctr"/>
            <a:r>
              <a:rPr lang="pt-BR" sz="1700" dirty="0">
                <a:latin typeface="Daytona Pro Light" panose="020B0304030503040204"/>
              </a:rPr>
              <a:t>PIEDOSOS		CARIDOSOS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27260E6-2CD2-4AB1-B1FB-68FF2D2E6903}"/>
              </a:ext>
            </a:extLst>
          </p:cNvPr>
          <p:cNvSpPr/>
          <p:nvPr/>
        </p:nvSpPr>
        <p:spPr>
          <a:xfrm>
            <a:off x="3321050" y="2647594"/>
            <a:ext cx="914400" cy="44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8D4D126-0D44-41D4-B79A-FB88E8466027}"/>
              </a:ext>
            </a:extLst>
          </p:cNvPr>
          <p:cNvSpPr/>
          <p:nvPr/>
        </p:nvSpPr>
        <p:spPr>
          <a:xfrm rot="5216639">
            <a:off x="3351318" y="2755293"/>
            <a:ext cx="914400" cy="44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64023BD-89AF-4CC0-97FB-6D2CD3F49D62}"/>
              </a:ext>
            </a:extLst>
          </p:cNvPr>
          <p:cNvSpPr/>
          <p:nvPr/>
        </p:nvSpPr>
        <p:spPr>
          <a:xfrm rot="5400000">
            <a:off x="5438355" y="7031607"/>
            <a:ext cx="914400" cy="716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B886E4D-71B1-4419-95BC-95937C920757}"/>
              </a:ext>
            </a:extLst>
          </p:cNvPr>
          <p:cNvSpPr/>
          <p:nvPr/>
        </p:nvSpPr>
        <p:spPr>
          <a:xfrm rot="5400000">
            <a:off x="1090117" y="7106521"/>
            <a:ext cx="914400" cy="716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Calendário&#10;&#10;Descrição gerada automaticamente">
            <a:extLst>
              <a:ext uri="{FF2B5EF4-FFF2-40B4-BE49-F238E27FC236}">
                <a16:creationId xmlns:a16="http://schemas.microsoft.com/office/drawing/2014/main" id="{200D90F0-CD63-4083-81B1-6404FAE67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19888" r="17238" b="34864"/>
          <a:stretch/>
        </p:blipFill>
        <p:spPr>
          <a:xfrm>
            <a:off x="290095" y="3325615"/>
            <a:ext cx="6871702" cy="60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1913-F9EE-4EC8-BB2A-3E4C7155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livre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3B963-F778-4C7F-9203-DCAC6892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13</a:t>
            </a:fld>
            <a:endParaRPr lang="en-SG" dirty="0"/>
          </a:p>
        </p:txBody>
      </p:sp>
      <p:pic>
        <p:nvPicPr>
          <p:cNvPr id="5" name="Linha Forma" descr="Linha Forma">
            <a:extLst>
              <a:ext uri="{FF2B5EF4-FFF2-40B4-BE49-F238E27FC236}">
                <a16:creationId xmlns:a16="http://schemas.microsoft.com/office/drawing/2014/main" id="{8D8731AF-A9C4-436C-B030-264EC6D7DC2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" t="-45222" r="61360" b="-64907"/>
          <a:stretch/>
        </p:blipFill>
        <p:spPr>
          <a:xfrm>
            <a:off x="519508" y="1061913"/>
            <a:ext cx="1982392" cy="271587"/>
          </a:xfrm>
          <a:prstGeom prst="rect">
            <a:avLst/>
          </a:prstGeom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C63A49-9247-487E-9D22-7400B6990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10" y="1333500"/>
            <a:ext cx="6517481" cy="19431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200" dirty="0">
                <a:latin typeface="Daytona Pro Light" panose="020B0304030503040204"/>
              </a:rPr>
              <a:t>Com a ajuda dos pais ou sozinho (a), registre aqui o que aprendeu sobre Santa Ana e São Joaquim. Pode ser desenho, pintura, colagem, foto... solte a imaginação! Depois nos envie uma foto do que você fez para que possamos arquivar na nossa “Galeria”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200" dirty="0">
                <a:latin typeface="Daytona Pro Light" panose="020B0304030503040204"/>
              </a:rPr>
              <a:t>Para aqueles que já sabem escrever registre aqui o que você aprendeu com essa formação e o que ainda não sabia. Estamos curiosos para saber!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9014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0F5C-AD00-4550-B4D6-C806FD6B3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Santos Heróis: Santa Ana e São Joaquim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71D41-F7E7-4CA0-BC2B-4B248B234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96" y="5334396"/>
            <a:ext cx="6517481" cy="4729598"/>
          </a:xfrm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pt-BR" sz="1500" dirty="0">
                <a:effectLst/>
                <a:latin typeface="Daytona Pro Light" panose="020B0304030503040204"/>
                <a:ea typeface="Calibri" panose="020F0502020204030204" pitchFamily="34" charset="0"/>
                <a:cs typeface="Times New Roman" panose="02020603050405020304" pitchFamily="18" charset="0"/>
              </a:rPr>
              <a:t>Uma boa maneira de educar nossos filhos na fé é contando para eles histórias incríveis e reais de quem é um grande exemplo de fé, amor a Deus e prática de virtudes: os nossos Santos heróis! Contar essas santas histórias enriquecem o imaginário das crianças! Esse sim é um verdadeiro herói!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pt-BR" sz="1500" dirty="0">
                <a:effectLst/>
                <a:latin typeface="Daytona Pro Light" panose="020B0304030503040204"/>
                <a:ea typeface="Calibri" panose="020F0502020204030204" pitchFamily="34" charset="0"/>
                <a:cs typeface="Times New Roman" panose="02020603050405020304" pitchFamily="18" charset="0"/>
              </a:rPr>
              <a:t>São Joaquim e Santa Ana, foram os pais de Nossa Senhora, por isso os são os avós de Jesus Cristo. Os nomes de Santa Ana em hebraico, significa “graça” e de São Joaquim significa “Javé prepara ou fortalece”.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pt-BR" sz="1500" dirty="0">
                <a:effectLst/>
                <a:latin typeface="Daytona Pro Light" panose="020B0304030503040204"/>
                <a:ea typeface="Calibri" panose="020F0502020204030204" pitchFamily="34" charset="0"/>
                <a:cs typeface="Times New Roman" panose="02020603050405020304" pitchFamily="18" charset="0"/>
              </a:rPr>
              <a:t>Eles eram um casal estéril, com idade avançada e não possuíam filhos. Para os judeus e sua cultura, era causa de vergonha e sinal da maldição divina.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pt-BR" sz="1500" dirty="0">
                <a:effectLst/>
                <a:latin typeface="Daytona Pro Light" panose="020B0304030503040204"/>
                <a:ea typeface="Calibri" panose="020F0502020204030204" pitchFamily="34" charset="0"/>
                <a:cs typeface="Times New Roman" panose="02020603050405020304" pitchFamily="18" charset="0"/>
              </a:rPr>
              <a:t>Porém São Joaquim e Santa Ana se amavam verdadeiramente e mesmo com todas as dificuldades nunca deixaram de rezar, acreditar, ter fé e temor a Deus.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pt-BR" sz="1500" dirty="0">
                <a:effectLst/>
                <a:latin typeface="Daytona Pro Light" panose="020B0304030503040204"/>
                <a:ea typeface="Calibri" panose="020F0502020204030204" pitchFamily="34" charset="0"/>
                <a:cs typeface="Times New Roman" panose="02020603050405020304" pitchFamily="18" charset="0"/>
              </a:rPr>
              <a:t>E então o Senhor os abençoou com o nascimento da Virgem Maria.</a:t>
            </a:r>
            <a:r>
              <a:rPr lang="pt-BR" sz="1500" dirty="0">
                <a:latin typeface="Daytona Pro Light" panose="020B030403050304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500" dirty="0">
                <a:effectLst/>
                <a:latin typeface="Daytona Pro Light" panose="020B0304030503040204"/>
                <a:ea typeface="Calibri" panose="020F0502020204030204" pitchFamily="34" charset="0"/>
                <a:cs typeface="Times New Roman" panose="02020603050405020304" pitchFamily="18" charset="0"/>
              </a:rPr>
              <a:t>Não encontramos muitas fontes que sejam reconhecidas pela Igreja, que relatem a história deste casal e até o crescimento de Nossa Senhora.</a:t>
            </a: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pt-BR" sz="1500" b="1" dirty="0">
                <a:latin typeface="Daytona Pro Light" panose="020B0304030503040204"/>
                <a:ea typeface="Calibri" panose="020F0502020204030204" pitchFamily="34" charset="0"/>
                <a:cs typeface="Times New Roman" panose="02020603050405020304" pitchFamily="18" charset="0"/>
              </a:rPr>
              <a:t>Santa Ana e São Joaquim, rogai por nós!</a:t>
            </a: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pt-BR" sz="1500" b="1" dirty="0">
                <a:effectLst/>
                <a:latin typeface="Daytona Pro Light" panose="020B0304030503040204"/>
                <a:ea typeface="Calibri" panose="020F0502020204030204" pitchFamily="34" charset="0"/>
                <a:cs typeface="Times New Roman" panose="02020603050405020304" pitchFamily="18" charset="0"/>
              </a:rPr>
              <a:t>Tudo por Jesus, nada sem Maria!</a:t>
            </a: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endParaRPr lang="pt-BR" sz="1500" dirty="0">
              <a:effectLst/>
              <a:latin typeface="Daytona Pro Light" panose="020B030403050304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3CE57BB-89C3-47FF-B4B4-86FD32D3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6778" y="9911198"/>
            <a:ext cx="1700213" cy="569325"/>
          </a:xfrm>
        </p:spPr>
        <p:txBody>
          <a:bodyPr/>
          <a:lstStyle>
            <a:lvl1pPr>
              <a:defRPr sz="1000">
                <a:latin typeface="Daytona Pro Light" panose="020B0304030503040204" pitchFamily="34" charset="0"/>
              </a:defRPr>
            </a:lvl1pPr>
          </a:lstStyle>
          <a:p>
            <a:fld id="{004B9E2C-A469-484B-9C05-D53039F38389}" type="slidenum">
              <a:rPr lang="en-SG" smtClean="0"/>
              <a:pPr/>
              <a:t>2</a:t>
            </a:fld>
            <a:endParaRPr lang="en-SG" dirty="0"/>
          </a:p>
        </p:txBody>
      </p:sp>
      <p:pic>
        <p:nvPicPr>
          <p:cNvPr id="1026" name="Picture 2" descr="Santa Ana e São Joaquim, os pais de Nossa Senhora e avós de Nosso Senhor -  Jovens da Cruz">
            <a:extLst>
              <a:ext uri="{FF2B5EF4-FFF2-40B4-BE49-F238E27FC236}">
                <a16:creationId xmlns:a16="http://schemas.microsoft.com/office/drawing/2014/main" id="{221F9638-7677-4A86-A197-991E47BD9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39" y="2886063"/>
            <a:ext cx="3611421" cy="20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D29F9AF-DA5A-4E89-87AE-57EBAEA106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27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EF5E-E65C-4DB8-A83C-4229193C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622297"/>
            <a:ext cx="2909783" cy="593397"/>
          </a:xfrm>
        </p:spPr>
        <p:txBody>
          <a:bodyPr/>
          <a:lstStyle/>
          <a:p>
            <a:r>
              <a:rPr lang="pt-BR" dirty="0"/>
              <a:t>Prática Sugerida</a:t>
            </a:r>
            <a:endParaRPr lang="en-SG" dirty="0"/>
          </a:p>
        </p:txBody>
      </p:sp>
      <p:pic>
        <p:nvPicPr>
          <p:cNvPr id="4" name="Linha Forma" descr="Linha Forma">
            <a:extLst>
              <a:ext uri="{FF2B5EF4-FFF2-40B4-BE49-F238E27FC236}">
                <a16:creationId xmlns:a16="http://schemas.microsoft.com/office/drawing/2014/main" id="{9E7AE4C3-346D-4C4B-AA6A-65F8E1E0780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" t="-37637" r="46436" b="-83495"/>
          <a:stretch/>
        </p:blipFill>
        <p:spPr>
          <a:xfrm>
            <a:off x="519509" y="1026226"/>
            <a:ext cx="2748125" cy="285806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02B2A5-F4E9-45FE-8683-7DDB11AB16F1}"/>
              </a:ext>
            </a:extLst>
          </p:cNvPr>
          <p:cNvSpPr txBox="1">
            <a:spLocks/>
          </p:cNvSpPr>
          <p:nvPr/>
        </p:nvSpPr>
        <p:spPr>
          <a:xfrm>
            <a:off x="613156" y="1153391"/>
            <a:ext cx="6366955" cy="2325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1686" indent="-141686" algn="l" defTabSz="566745" rtl="0" eaLnBrk="1" latinLnBrk="0" hangingPunct="1">
              <a:lnSpc>
                <a:spcPct val="15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1pPr>
            <a:lvl2pPr marL="425059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2pPr>
            <a:lvl3pPr marL="708431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3pPr>
            <a:lvl4pPr marL="991804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4pPr>
            <a:lvl5pPr marL="1275177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5pPr>
            <a:lvl6pPr marL="1558549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1922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5294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8667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/>
              <a:t>Durante essa quinzena, sugerimos que todos os dias a criança reze antes de dormir a oração com a família:</a:t>
            </a:r>
            <a:endParaRPr lang="en-SG" dirty="0"/>
          </a:p>
        </p:txBody>
      </p:sp>
      <p:pic>
        <p:nvPicPr>
          <p:cNvPr id="1040" name="Picture 16" descr="Youtube Icon Png White #161208 - Free Icons Library">
            <a:extLst>
              <a:ext uri="{FF2B5EF4-FFF2-40B4-BE49-F238E27FC236}">
                <a16:creationId xmlns:a16="http://schemas.microsoft.com/office/drawing/2014/main" id="{069CA3B1-3D70-41B8-80E3-EBFED878E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1" y="4087086"/>
            <a:ext cx="1134854" cy="7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1C679B-9DE5-47DA-8EAA-10964014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6778" y="9592545"/>
            <a:ext cx="1700213" cy="569325"/>
          </a:xfrm>
        </p:spPr>
        <p:txBody>
          <a:bodyPr/>
          <a:lstStyle/>
          <a:p>
            <a:fld id="{004B9E2C-A469-484B-9C05-D53039F38389}" type="slidenum">
              <a:rPr lang="en-SG" smtClean="0"/>
              <a:pPr/>
              <a:t>3</a:t>
            </a:fld>
            <a:endParaRPr lang="en-SG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93E77F-CAA4-4429-ADE5-3858CE41C426}"/>
              </a:ext>
            </a:extLst>
          </p:cNvPr>
          <p:cNvSpPr/>
          <p:nvPr/>
        </p:nvSpPr>
        <p:spPr>
          <a:xfrm>
            <a:off x="519509" y="1926901"/>
            <a:ext cx="6460601" cy="1932190"/>
          </a:xfrm>
          <a:custGeom>
            <a:avLst/>
            <a:gdLst>
              <a:gd name="connsiteX0" fmla="*/ 0 w 6460601"/>
              <a:gd name="connsiteY0" fmla="*/ 322038 h 1932190"/>
              <a:gd name="connsiteX1" fmla="*/ 322038 w 6460601"/>
              <a:gd name="connsiteY1" fmla="*/ 0 h 1932190"/>
              <a:gd name="connsiteX2" fmla="*/ 1026484 w 6460601"/>
              <a:gd name="connsiteY2" fmla="*/ 0 h 1932190"/>
              <a:gd name="connsiteX3" fmla="*/ 1614599 w 6460601"/>
              <a:gd name="connsiteY3" fmla="*/ 0 h 1932190"/>
              <a:gd name="connsiteX4" fmla="*/ 2086384 w 6460601"/>
              <a:gd name="connsiteY4" fmla="*/ 0 h 1932190"/>
              <a:gd name="connsiteX5" fmla="*/ 2616334 w 6460601"/>
              <a:gd name="connsiteY5" fmla="*/ 0 h 1932190"/>
              <a:gd name="connsiteX6" fmla="*/ 3146284 w 6460601"/>
              <a:gd name="connsiteY6" fmla="*/ 0 h 1932190"/>
              <a:gd name="connsiteX7" fmla="*/ 3850730 w 6460601"/>
              <a:gd name="connsiteY7" fmla="*/ 0 h 1932190"/>
              <a:gd name="connsiteX8" fmla="*/ 4322515 w 6460601"/>
              <a:gd name="connsiteY8" fmla="*/ 0 h 1932190"/>
              <a:gd name="connsiteX9" fmla="*/ 4910630 w 6460601"/>
              <a:gd name="connsiteY9" fmla="*/ 0 h 1932190"/>
              <a:gd name="connsiteX10" fmla="*/ 6138563 w 6460601"/>
              <a:gd name="connsiteY10" fmla="*/ 0 h 1932190"/>
              <a:gd name="connsiteX11" fmla="*/ 6460601 w 6460601"/>
              <a:gd name="connsiteY11" fmla="*/ 322038 h 1932190"/>
              <a:gd name="connsiteX12" fmla="*/ 6460601 w 6460601"/>
              <a:gd name="connsiteY12" fmla="*/ 927452 h 1932190"/>
              <a:gd name="connsiteX13" fmla="*/ 6460601 w 6460601"/>
              <a:gd name="connsiteY13" fmla="*/ 1610152 h 1932190"/>
              <a:gd name="connsiteX14" fmla="*/ 6138563 w 6460601"/>
              <a:gd name="connsiteY14" fmla="*/ 1932190 h 1932190"/>
              <a:gd name="connsiteX15" fmla="*/ 5550448 w 6460601"/>
              <a:gd name="connsiteY15" fmla="*/ 1932190 h 1932190"/>
              <a:gd name="connsiteX16" fmla="*/ 4904167 w 6460601"/>
              <a:gd name="connsiteY16" fmla="*/ 1932190 h 1932190"/>
              <a:gd name="connsiteX17" fmla="*/ 4257887 w 6460601"/>
              <a:gd name="connsiteY17" fmla="*/ 1932190 h 1932190"/>
              <a:gd name="connsiteX18" fmla="*/ 3495276 w 6460601"/>
              <a:gd name="connsiteY18" fmla="*/ 1932190 h 1932190"/>
              <a:gd name="connsiteX19" fmla="*/ 2907160 w 6460601"/>
              <a:gd name="connsiteY19" fmla="*/ 1932190 h 1932190"/>
              <a:gd name="connsiteX20" fmla="*/ 2260880 w 6460601"/>
              <a:gd name="connsiteY20" fmla="*/ 1932190 h 1932190"/>
              <a:gd name="connsiteX21" fmla="*/ 1672764 w 6460601"/>
              <a:gd name="connsiteY21" fmla="*/ 1932190 h 1932190"/>
              <a:gd name="connsiteX22" fmla="*/ 910153 w 6460601"/>
              <a:gd name="connsiteY22" fmla="*/ 1932190 h 1932190"/>
              <a:gd name="connsiteX23" fmla="*/ 322038 w 6460601"/>
              <a:gd name="connsiteY23" fmla="*/ 1932190 h 1932190"/>
              <a:gd name="connsiteX24" fmla="*/ 0 w 6460601"/>
              <a:gd name="connsiteY24" fmla="*/ 1610152 h 1932190"/>
              <a:gd name="connsiteX25" fmla="*/ 0 w 6460601"/>
              <a:gd name="connsiteY25" fmla="*/ 940333 h 1932190"/>
              <a:gd name="connsiteX26" fmla="*/ 0 w 6460601"/>
              <a:gd name="connsiteY26" fmla="*/ 322038 h 193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60601" h="1932190" extrusionOk="0">
                <a:moveTo>
                  <a:pt x="0" y="322038"/>
                </a:moveTo>
                <a:cubicBezTo>
                  <a:pt x="5312" y="143591"/>
                  <a:pt x="165629" y="-21097"/>
                  <a:pt x="322038" y="0"/>
                </a:cubicBezTo>
                <a:cubicBezTo>
                  <a:pt x="469560" y="-20627"/>
                  <a:pt x="761219" y="-6709"/>
                  <a:pt x="1026484" y="0"/>
                </a:cubicBezTo>
                <a:cubicBezTo>
                  <a:pt x="1291749" y="6709"/>
                  <a:pt x="1414124" y="-28446"/>
                  <a:pt x="1614599" y="0"/>
                </a:cubicBezTo>
                <a:cubicBezTo>
                  <a:pt x="1815074" y="28446"/>
                  <a:pt x="1941887" y="5160"/>
                  <a:pt x="2086384" y="0"/>
                </a:cubicBezTo>
                <a:cubicBezTo>
                  <a:pt x="2230881" y="-5160"/>
                  <a:pt x="2446898" y="17170"/>
                  <a:pt x="2616334" y="0"/>
                </a:cubicBezTo>
                <a:cubicBezTo>
                  <a:pt x="2785770" y="-17170"/>
                  <a:pt x="2928376" y="15842"/>
                  <a:pt x="3146284" y="0"/>
                </a:cubicBezTo>
                <a:cubicBezTo>
                  <a:pt x="3364192" y="-15842"/>
                  <a:pt x="3551483" y="-18811"/>
                  <a:pt x="3850730" y="0"/>
                </a:cubicBezTo>
                <a:cubicBezTo>
                  <a:pt x="4149977" y="18811"/>
                  <a:pt x="4117949" y="2655"/>
                  <a:pt x="4322515" y="0"/>
                </a:cubicBezTo>
                <a:cubicBezTo>
                  <a:pt x="4527082" y="-2655"/>
                  <a:pt x="4669577" y="-4533"/>
                  <a:pt x="4910630" y="0"/>
                </a:cubicBezTo>
                <a:cubicBezTo>
                  <a:pt x="5151683" y="4533"/>
                  <a:pt x="5645932" y="48457"/>
                  <a:pt x="6138563" y="0"/>
                </a:cubicBezTo>
                <a:cubicBezTo>
                  <a:pt x="6294955" y="-32255"/>
                  <a:pt x="6440747" y="120377"/>
                  <a:pt x="6460601" y="322038"/>
                </a:cubicBezTo>
                <a:cubicBezTo>
                  <a:pt x="6445380" y="496323"/>
                  <a:pt x="6434811" y="668438"/>
                  <a:pt x="6460601" y="927452"/>
                </a:cubicBezTo>
                <a:cubicBezTo>
                  <a:pt x="6486391" y="1186466"/>
                  <a:pt x="6453881" y="1421809"/>
                  <a:pt x="6460601" y="1610152"/>
                </a:cubicBezTo>
                <a:cubicBezTo>
                  <a:pt x="6448357" y="1750233"/>
                  <a:pt x="6293045" y="1903495"/>
                  <a:pt x="6138563" y="1932190"/>
                </a:cubicBezTo>
                <a:cubicBezTo>
                  <a:pt x="5901906" y="1948484"/>
                  <a:pt x="5838493" y="1919126"/>
                  <a:pt x="5550448" y="1932190"/>
                </a:cubicBezTo>
                <a:cubicBezTo>
                  <a:pt x="5262403" y="1945254"/>
                  <a:pt x="5185897" y="1929862"/>
                  <a:pt x="4904167" y="1932190"/>
                </a:cubicBezTo>
                <a:cubicBezTo>
                  <a:pt x="4622437" y="1934518"/>
                  <a:pt x="4543455" y="1915010"/>
                  <a:pt x="4257887" y="1932190"/>
                </a:cubicBezTo>
                <a:cubicBezTo>
                  <a:pt x="3972319" y="1949370"/>
                  <a:pt x="3827469" y="1909421"/>
                  <a:pt x="3495276" y="1932190"/>
                </a:cubicBezTo>
                <a:cubicBezTo>
                  <a:pt x="3163083" y="1954959"/>
                  <a:pt x="3185176" y="1931129"/>
                  <a:pt x="2907160" y="1932190"/>
                </a:cubicBezTo>
                <a:cubicBezTo>
                  <a:pt x="2629144" y="1933251"/>
                  <a:pt x="2560405" y="1919943"/>
                  <a:pt x="2260880" y="1932190"/>
                </a:cubicBezTo>
                <a:cubicBezTo>
                  <a:pt x="1961355" y="1944437"/>
                  <a:pt x="1932710" y="1907999"/>
                  <a:pt x="1672764" y="1932190"/>
                </a:cubicBezTo>
                <a:cubicBezTo>
                  <a:pt x="1412818" y="1956381"/>
                  <a:pt x="1163731" y="1916681"/>
                  <a:pt x="910153" y="1932190"/>
                </a:cubicBezTo>
                <a:cubicBezTo>
                  <a:pt x="656575" y="1947699"/>
                  <a:pt x="529178" y="1946348"/>
                  <a:pt x="322038" y="1932190"/>
                </a:cubicBezTo>
                <a:cubicBezTo>
                  <a:pt x="140990" y="1929307"/>
                  <a:pt x="16058" y="1796501"/>
                  <a:pt x="0" y="1610152"/>
                </a:cubicBezTo>
                <a:cubicBezTo>
                  <a:pt x="10195" y="1358386"/>
                  <a:pt x="-23657" y="1195073"/>
                  <a:pt x="0" y="940333"/>
                </a:cubicBezTo>
                <a:cubicBezTo>
                  <a:pt x="23657" y="685593"/>
                  <a:pt x="6701" y="552817"/>
                  <a:pt x="0" y="322038"/>
                </a:cubicBezTo>
                <a:close/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7222480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highlight>
                <a:srgbClr val="FFFF00"/>
              </a:highlight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389571-34BC-4B7B-A99B-BCF7709203C6}"/>
              </a:ext>
            </a:extLst>
          </p:cNvPr>
          <p:cNvSpPr txBox="1">
            <a:spLocks/>
          </p:cNvSpPr>
          <p:nvPr/>
        </p:nvSpPr>
        <p:spPr>
          <a:xfrm>
            <a:off x="1476458" y="2006068"/>
            <a:ext cx="5355057" cy="1940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1686" indent="-141686" algn="l" defTabSz="566745" rtl="0" eaLnBrk="1" latinLnBrk="0" hangingPunct="1">
              <a:lnSpc>
                <a:spcPct val="15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1pPr>
            <a:lvl2pPr marL="425059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2pPr>
            <a:lvl3pPr marL="708431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3pPr>
            <a:lvl4pPr marL="991804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4pPr>
            <a:lvl5pPr marL="1275177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5pPr>
            <a:lvl6pPr marL="1558549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1922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5294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8667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MamaeQueNosFaz" panose="020B0603050302020204"/>
                <a:ea typeface="Tw Cen MT" panose="020B0602020104020603" pitchFamily="34" charset="0"/>
                <a:cs typeface="Times New Roman" panose="02020603050405020304" pitchFamily="18" charset="0"/>
              </a:rPr>
              <a:t>Oração pelos avós: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i="0" dirty="0">
                <a:effectLst/>
                <a:latin typeface="MamaeQueNosFaz" panose="020B0603050302020204"/>
              </a:rPr>
              <a:t>Senhor Deus Todo Poderoso, </a:t>
            </a:r>
            <a:r>
              <a:rPr lang="pt-BR" sz="1800" dirty="0">
                <a:latin typeface="MamaeQueNosFaz" panose="020B0603050302020204"/>
              </a:rPr>
              <a:t>a</a:t>
            </a:r>
            <a:r>
              <a:rPr lang="pt-BR" sz="1800" i="0" dirty="0">
                <a:effectLst/>
                <a:latin typeface="MamaeQueNosFaz" panose="020B0603050302020204"/>
              </a:rPr>
              <a:t>bençoe nossos avós com vida longa, felicidade e saúde. Que eles permaneçam constantes em seu amor e sejam sinal vivo de Sua presença, </a:t>
            </a:r>
            <a:r>
              <a:rPr lang="pt-BR" sz="1800" dirty="0">
                <a:latin typeface="MamaeQueNosFaz" panose="020B0603050302020204"/>
              </a:rPr>
              <a:t>p</a:t>
            </a:r>
            <a:r>
              <a:rPr lang="pt-BR" sz="1800" i="0" dirty="0">
                <a:effectLst/>
                <a:latin typeface="MamaeQueNosFaz" panose="020B0603050302020204"/>
              </a:rPr>
              <a:t>ara os filhos e netos. Nós Lhe pedimos através de Cristo, Nosso Senhor. Amém</a:t>
            </a:r>
            <a:r>
              <a:rPr lang="pt-BR" sz="1800" dirty="0">
                <a:latin typeface="MamaeQueNosFaz" panose="020B0603050302020204"/>
                <a:ea typeface="Tw Cen MT" panose="020B0602020104020603" pitchFamily="34" charset="0"/>
                <a:cs typeface="Times New Roman" panose="02020603050405020304" pitchFamily="18" charset="0"/>
              </a:rPr>
              <a:t>!</a:t>
            </a:r>
            <a:endParaRPr lang="pt-BR" sz="1800" dirty="0">
              <a:effectLst/>
              <a:latin typeface="MamaeQueNosFaz" panose="020B0603050302020204"/>
              <a:ea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0" descr="Icon Request: icon-prayer (icon-praying-hands) · Issue #1855 ·  FortAwesome/Font-Awesome · GitHub">
            <a:extLst>
              <a:ext uri="{FF2B5EF4-FFF2-40B4-BE49-F238E27FC236}">
                <a16:creationId xmlns:a16="http://schemas.microsoft.com/office/drawing/2014/main" id="{8C8DA1C9-E2C9-433F-AF58-22506499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0" y="2285156"/>
            <a:ext cx="820177" cy="12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0DFD6FE-EF9A-415C-A415-351B638E46DC}"/>
              </a:ext>
            </a:extLst>
          </p:cNvPr>
          <p:cNvSpPr txBox="1">
            <a:spLocks/>
          </p:cNvSpPr>
          <p:nvPr/>
        </p:nvSpPr>
        <p:spPr>
          <a:xfrm>
            <a:off x="751740" y="4689503"/>
            <a:ext cx="6460601" cy="59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1686" indent="-141686" algn="l" defTabSz="566745" rtl="0" eaLnBrk="1" latinLnBrk="0" hangingPunct="1">
              <a:lnSpc>
                <a:spcPct val="15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1pPr>
            <a:lvl2pPr marL="425059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2pPr>
            <a:lvl3pPr marL="708431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3pPr>
            <a:lvl4pPr marL="991804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4pPr>
            <a:lvl5pPr marL="1275177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5pPr>
            <a:lvl6pPr marL="1558549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1922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5294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8667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/>
              <a:t>Durante essas semanas façamos essas perguntas a nós mesmos todos os dias:</a:t>
            </a:r>
            <a:endParaRPr lang="en-SG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01B421-D72E-4344-B65A-9FF1FA069B67}"/>
              </a:ext>
            </a:extLst>
          </p:cNvPr>
          <p:cNvSpPr txBox="1">
            <a:spLocks/>
          </p:cNvSpPr>
          <p:nvPr/>
        </p:nvSpPr>
        <p:spPr>
          <a:xfrm>
            <a:off x="519508" y="4096106"/>
            <a:ext cx="4817269" cy="59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66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MamaeQueNosFaz" panose="020B0603050302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Perguntas de reflexão</a:t>
            </a:r>
            <a:endParaRPr lang="en-SG" dirty="0"/>
          </a:p>
        </p:txBody>
      </p:sp>
      <p:pic>
        <p:nvPicPr>
          <p:cNvPr id="20" name="Linha Forma" descr="Linha Forma">
            <a:extLst>
              <a:ext uri="{FF2B5EF4-FFF2-40B4-BE49-F238E27FC236}">
                <a16:creationId xmlns:a16="http://schemas.microsoft.com/office/drawing/2014/main" id="{93103E14-EA5B-48D8-8696-90573F4FF10A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" t="-37637" r="46436" b="-83495"/>
          <a:stretch/>
        </p:blipFill>
        <p:spPr>
          <a:xfrm>
            <a:off x="613157" y="4546600"/>
            <a:ext cx="3188167" cy="285806"/>
          </a:xfrm>
          <a:prstGeom prst="rect">
            <a:avLst/>
          </a:prstGeom>
          <a:effectLst/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DA273F-E91B-4732-8C95-668D5C4E8ADA}"/>
              </a:ext>
            </a:extLst>
          </p:cNvPr>
          <p:cNvSpPr/>
          <p:nvPr/>
        </p:nvSpPr>
        <p:spPr>
          <a:xfrm>
            <a:off x="664958" y="5105497"/>
            <a:ext cx="2890720" cy="962049"/>
          </a:xfrm>
          <a:custGeom>
            <a:avLst/>
            <a:gdLst>
              <a:gd name="connsiteX0" fmla="*/ 0 w 2890720"/>
              <a:gd name="connsiteY0" fmla="*/ 160345 h 962049"/>
              <a:gd name="connsiteX1" fmla="*/ 160345 w 2890720"/>
              <a:gd name="connsiteY1" fmla="*/ 0 h 962049"/>
              <a:gd name="connsiteX2" fmla="*/ 828553 w 2890720"/>
              <a:gd name="connsiteY2" fmla="*/ 0 h 962049"/>
              <a:gd name="connsiteX3" fmla="*/ 1445360 w 2890720"/>
              <a:gd name="connsiteY3" fmla="*/ 0 h 962049"/>
              <a:gd name="connsiteX4" fmla="*/ 2010767 w 2890720"/>
              <a:gd name="connsiteY4" fmla="*/ 0 h 962049"/>
              <a:gd name="connsiteX5" fmla="*/ 2730375 w 2890720"/>
              <a:gd name="connsiteY5" fmla="*/ 0 h 962049"/>
              <a:gd name="connsiteX6" fmla="*/ 2890720 w 2890720"/>
              <a:gd name="connsiteY6" fmla="*/ 160345 h 962049"/>
              <a:gd name="connsiteX7" fmla="*/ 2890720 w 2890720"/>
              <a:gd name="connsiteY7" fmla="*/ 801704 h 962049"/>
              <a:gd name="connsiteX8" fmla="*/ 2730375 w 2890720"/>
              <a:gd name="connsiteY8" fmla="*/ 962049 h 962049"/>
              <a:gd name="connsiteX9" fmla="*/ 2113568 w 2890720"/>
              <a:gd name="connsiteY9" fmla="*/ 962049 h 962049"/>
              <a:gd name="connsiteX10" fmla="*/ 1419660 w 2890720"/>
              <a:gd name="connsiteY10" fmla="*/ 962049 h 962049"/>
              <a:gd name="connsiteX11" fmla="*/ 751452 w 2890720"/>
              <a:gd name="connsiteY11" fmla="*/ 962049 h 962049"/>
              <a:gd name="connsiteX12" fmla="*/ 160345 w 2890720"/>
              <a:gd name="connsiteY12" fmla="*/ 962049 h 962049"/>
              <a:gd name="connsiteX13" fmla="*/ 0 w 2890720"/>
              <a:gd name="connsiteY13" fmla="*/ 801704 h 962049"/>
              <a:gd name="connsiteX14" fmla="*/ 0 w 2890720"/>
              <a:gd name="connsiteY14" fmla="*/ 160345 h 96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0720" h="962049" extrusionOk="0">
                <a:moveTo>
                  <a:pt x="0" y="160345"/>
                </a:moveTo>
                <a:cubicBezTo>
                  <a:pt x="9240" y="70763"/>
                  <a:pt x="86510" y="-14480"/>
                  <a:pt x="160345" y="0"/>
                </a:cubicBezTo>
                <a:cubicBezTo>
                  <a:pt x="476065" y="-9158"/>
                  <a:pt x="499696" y="16257"/>
                  <a:pt x="828553" y="0"/>
                </a:cubicBezTo>
                <a:cubicBezTo>
                  <a:pt x="1157410" y="-16257"/>
                  <a:pt x="1175808" y="1689"/>
                  <a:pt x="1445360" y="0"/>
                </a:cubicBezTo>
                <a:cubicBezTo>
                  <a:pt x="1714912" y="-1689"/>
                  <a:pt x="1826702" y="-20511"/>
                  <a:pt x="2010767" y="0"/>
                </a:cubicBezTo>
                <a:cubicBezTo>
                  <a:pt x="2194832" y="20511"/>
                  <a:pt x="2573474" y="-17780"/>
                  <a:pt x="2730375" y="0"/>
                </a:cubicBezTo>
                <a:cubicBezTo>
                  <a:pt x="2813082" y="-17962"/>
                  <a:pt x="2893874" y="74118"/>
                  <a:pt x="2890720" y="160345"/>
                </a:cubicBezTo>
                <a:cubicBezTo>
                  <a:pt x="2899620" y="305119"/>
                  <a:pt x="2871031" y="580191"/>
                  <a:pt x="2890720" y="801704"/>
                </a:cubicBezTo>
                <a:cubicBezTo>
                  <a:pt x="2887577" y="891128"/>
                  <a:pt x="2818413" y="973944"/>
                  <a:pt x="2730375" y="962049"/>
                </a:cubicBezTo>
                <a:cubicBezTo>
                  <a:pt x="2517078" y="962725"/>
                  <a:pt x="2360306" y="943571"/>
                  <a:pt x="2113568" y="962049"/>
                </a:cubicBezTo>
                <a:cubicBezTo>
                  <a:pt x="1866830" y="980527"/>
                  <a:pt x="1728997" y="975838"/>
                  <a:pt x="1419660" y="962049"/>
                </a:cubicBezTo>
                <a:cubicBezTo>
                  <a:pt x="1110323" y="948260"/>
                  <a:pt x="1031437" y="957210"/>
                  <a:pt x="751452" y="962049"/>
                </a:cubicBezTo>
                <a:cubicBezTo>
                  <a:pt x="471467" y="966888"/>
                  <a:pt x="282298" y="981867"/>
                  <a:pt x="160345" y="962049"/>
                </a:cubicBezTo>
                <a:cubicBezTo>
                  <a:pt x="67032" y="947373"/>
                  <a:pt x="-6876" y="881819"/>
                  <a:pt x="0" y="801704"/>
                </a:cubicBezTo>
                <a:cubicBezTo>
                  <a:pt x="-18003" y="592212"/>
                  <a:pt x="-7968" y="316546"/>
                  <a:pt x="0" y="160345"/>
                </a:cubicBezTo>
                <a:close/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7222480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highlight>
                <a:srgbClr val="FFFF00"/>
              </a:highlight>
            </a:endParaRPr>
          </a:p>
        </p:txBody>
      </p:sp>
      <p:pic>
        <p:nvPicPr>
          <p:cNvPr id="26" name="Linha Forma" descr="Linha Forma">
            <a:extLst>
              <a:ext uri="{FF2B5EF4-FFF2-40B4-BE49-F238E27FC236}">
                <a16:creationId xmlns:a16="http://schemas.microsoft.com/office/drawing/2014/main" id="{6A8D2399-C9B3-41FC-9875-2FBFAC3C8BFE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4114824" y="5174973"/>
            <a:ext cx="8969861" cy="172779"/>
          </a:xfrm>
          <a:prstGeom prst="rect">
            <a:avLst/>
          </a:prstGeom>
          <a:effectLst/>
        </p:spPr>
      </p:pic>
      <p:pic>
        <p:nvPicPr>
          <p:cNvPr id="27" name="Linha Forma" descr="Linha Forma">
            <a:extLst>
              <a:ext uri="{FF2B5EF4-FFF2-40B4-BE49-F238E27FC236}">
                <a16:creationId xmlns:a16="http://schemas.microsoft.com/office/drawing/2014/main" id="{7499C28C-D59D-4D55-A31C-F7ED577069A5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" t="-51353" r="-1359" b="1"/>
          <a:stretch/>
        </p:blipFill>
        <p:spPr>
          <a:xfrm rot="16200000">
            <a:off x="2596227" y="5093649"/>
            <a:ext cx="9115524" cy="228240"/>
          </a:xfrm>
          <a:prstGeom prst="rect">
            <a:avLst/>
          </a:prstGeom>
          <a:effectLst/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1190122-15D8-444E-A690-8ECB557B7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52073"/>
              </p:ext>
            </p:extLst>
          </p:nvPr>
        </p:nvGraphicFramePr>
        <p:xfrm>
          <a:off x="922159" y="8778758"/>
          <a:ext cx="5822574" cy="97163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737606">
                  <a:extLst>
                    <a:ext uri="{9D8B030D-6E8A-4147-A177-3AD203B41FA5}">
                      <a16:colId xmlns:a16="http://schemas.microsoft.com/office/drawing/2014/main" val="1844875771"/>
                    </a:ext>
                  </a:extLst>
                </a:gridCol>
                <a:gridCol w="847611">
                  <a:extLst>
                    <a:ext uri="{9D8B030D-6E8A-4147-A177-3AD203B41FA5}">
                      <a16:colId xmlns:a16="http://schemas.microsoft.com/office/drawing/2014/main" val="1450760506"/>
                    </a:ext>
                  </a:extLst>
                </a:gridCol>
                <a:gridCol w="847611">
                  <a:extLst>
                    <a:ext uri="{9D8B030D-6E8A-4147-A177-3AD203B41FA5}">
                      <a16:colId xmlns:a16="http://schemas.microsoft.com/office/drawing/2014/main" val="3928080405"/>
                    </a:ext>
                  </a:extLst>
                </a:gridCol>
                <a:gridCol w="846913">
                  <a:extLst>
                    <a:ext uri="{9D8B030D-6E8A-4147-A177-3AD203B41FA5}">
                      <a16:colId xmlns:a16="http://schemas.microsoft.com/office/drawing/2014/main" val="2644906587"/>
                    </a:ext>
                  </a:extLst>
                </a:gridCol>
                <a:gridCol w="847611">
                  <a:extLst>
                    <a:ext uri="{9D8B030D-6E8A-4147-A177-3AD203B41FA5}">
                      <a16:colId xmlns:a16="http://schemas.microsoft.com/office/drawing/2014/main" val="2461397793"/>
                    </a:ext>
                  </a:extLst>
                </a:gridCol>
                <a:gridCol w="847611">
                  <a:extLst>
                    <a:ext uri="{9D8B030D-6E8A-4147-A177-3AD203B41FA5}">
                      <a16:colId xmlns:a16="http://schemas.microsoft.com/office/drawing/2014/main" val="1113843803"/>
                    </a:ext>
                  </a:extLst>
                </a:gridCol>
                <a:gridCol w="847611">
                  <a:extLst>
                    <a:ext uri="{9D8B030D-6E8A-4147-A177-3AD203B41FA5}">
                      <a16:colId xmlns:a16="http://schemas.microsoft.com/office/drawing/2014/main" val="1086584784"/>
                    </a:ext>
                  </a:extLst>
                </a:gridCol>
              </a:tblGrid>
              <a:tr h="224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seg</a:t>
                      </a:r>
                      <a:endParaRPr lang="en-SG" sz="11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ter</a:t>
                      </a:r>
                      <a:endParaRPr lang="en-SG" sz="11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qua</a:t>
                      </a:r>
                      <a:endParaRPr lang="en-SG" sz="11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qui</a:t>
                      </a:r>
                      <a:endParaRPr lang="en-SG" sz="11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sex</a:t>
                      </a:r>
                      <a:endParaRPr lang="en-SG" sz="11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sab</a:t>
                      </a:r>
                      <a:endParaRPr lang="en-SG" sz="11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dom</a:t>
                      </a:r>
                      <a:endParaRPr lang="en-SG" sz="11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19170"/>
                  </a:ext>
                </a:extLst>
              </a:tr>
              <a:tr h="28435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en-SG" sz="140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833000"/>
                  </a:ext>
                </a:extLst>
              </a:tr>
              <a:tr h="28435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SG" sz="1400" dirty="0">
                        <a:effectLst/>
                        <a:latin typeface="Daytona" panose="020B0604030500040204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115995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5B319B42-3EAB-4145-A1A7-330D362B90FC}"/>
              </a:ext>
            </a:extLst>
          </p:cNvPr>
          <p:cNvSpPr/>
          <p:nvPr/>
        </p:nvSpPr>
        <p:spPr>
          <a:xfrm>
            <a:off x="922159" y="8778757"/>
            <a:ext cx="5822574" cy="971633"/>
          </a:xfrm>
          <a:custGeom>
            <a:avLst/>
            <a:gdLst>
              <a:gd name="connsiteX0" fmla="*/ 0 w 5822574"/>
              <a:gd name="connsiteY0" fmla="*/ 0 h 971633"/>
              <a:gd name="connsiteX1" fmla="*/ 588727 w 5822574"/>
              <a:gd name="connsiteY1" fmla="*/ 0 h 971633"/>
              <a:gd name="connsiteX2" fmla="*/ 1235680 w 5822574"/>
              <a:gd name="connsiteY2" fmla="*/ 0 h 971633"/>
              <a:gd name="connsiteX3" fmla="*/ 1882632 w 5822574"/>
              <a:gd name="connsiteY3" fmla="*/ 0 h 971633"/>
              <a:gd name="connsiteX4" fmla="*/ 2646036 w 5822574"/>
              <a:gd name="connsiteY4" fmla="*/ 0 h 971633"/>
              <a:gd name="connsiteX5" fmla="*/ 3351215 w 5822574"/>
              <a:gd name="connsiteY5" fmla="*/ 0 h 971633"/>
              <a:gd name="connsiteX6" fmla="*/ 3881716 w 5822574"/>
              <a:gd name="connsiteY6" fmla="*/ 0 h 971633"/>
              <a:gd name="connsiteX7" fmla="*/ 4586894 w 5822574"/>
              <a:gd name="connsiteY7" fmla="*/ 0 h 971633"/>
              <a:gd name="connsiteX8" fmla="*/ 5175621 w 5822574"/>
              <a:gd name="connsiteY8" fmla="*/ 0 h 971633"/>
              <a:gd name="connsiteX9" fmla="*/ 5822574 w 5822574"/>
              <a:gd name="connsiteY9" fmla="*/ 0 h 971633"/>
              <a:gd name="connsiteX10" fmla="*/ 5822574 w 5822574"/>
              <a:gd name="connsiteY10" fmla="*/ 485817 h 971633"/>
              <a:gd name="connsiteX11" fmla="*/ 5822574 w 5822574"/>
              <a:gd name="connsiteY11" fmla="*/ 971633 h 971633"/>
              <a:gd name="connsiteX12" fmla="*/ 5175621 w 5822574"/>
              <a:gd name="connsiteY12" fmla="*/ 971633 h 971633"/>
              <a:gd name="connsiteX13" fmla="*/ 4528669 w 5822574"/>
              <a:gd name="connsiteY13" fmla="*/ 971633 h 971633"/>
              <a:gd name="connsiteX14" fmla="*/ 3823490 w 5822574"/>
              <a:gd name="connsiteY14" fmla="*/ 971633 h 971633"/>
              <a:gd name="connsiteX15" fmla="*/ 3351215 w 5822574"/>
              <a:gd name="connsiteY15" fmla="*/ 971633 h 971633"/>
              <a:gd name="connsiteX16" fmla="*/ 2646036 w 5822574"/>
              <a:gd name="connsiteY16" fmla="*/ 971633 h 971633"/>
              <a:gd name="connsiteX17" fmla="*/ 1882632 w 5822574"/>
              <a:gd name="connsiteY17" fmla="*/ 971633 h 971633"/>
              <a:gd name="connsiteX18" fmla="*/ 1119228 w 5822574"/>
              <a:gd name="connsiteY18" fmla="*/ 971633 h 971633"/>
              <a:gd name="connsiteX19" fmla="*/ 0 w 5822574"/>
              <a:gd name="connsiteY19" fmla="*/ 971633 h 971633"/>
              <a:gd name="connsiteX20" fmla="*/ 0 w 5822574"/>
              <a:gd name="connsiteY20" fmla="*/ 514965 h 971633"/>
              <a:gd name="connsiteX21" fmla="*/ 0 w 5822574"/>
              <a:gd name="connsiteY21" fmla="*/ 0 h 97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22574" h="971633" extrusionOk="0">
                <a:moveTo>
                  <a:pt x="0" y="0"/>
                </a:moveTo>
                <a:cubicBezTo>
                  <a:pt x="272518" y="28301"/>
                  <a:pt x="426852" y="24890"/>
                  <a:pt x="588727" y="0"/>
                </a:cubicBezTo>
                <a:cubicBezTo>
                  <a:pt x="750602" y="-24890"/>
                  <a:pt x="956178" y="-391"/>
                  <a:pt x="1235680" y="0"/>
                </a:cubicBezTo>
                <a:cubicBezTo>
                  <a:pt x="1515182" y="391"/>
                  <a:pt x="1730346" y="-21896"/>
                  <a:pt x="1882632" y="0"/>
                </a:cubicBezTo>
                <a:cubicBezTo>
                  <a:pt x="2034918" y="21896"/>
                  <a:pt x="2298346" y="759"/>
                  <a:pt x="2646036" y="0"/>
                </a:cubicBezTo>
                <a:cubicBezTo>
                  <a:pt x="2993726" y="-759"/>
                  <a:pt x="3110773" y="-16799"/>
                  <a:pt x="3351215" y="0"/>
                </a:cubicBezTo>
                <a:cubicBezTo>
                  <a:pt x="3591657" y="16799"/>
                  <a:pt x="3652664" y="25689"/>
                  <a:pt x="3881716" y="0"/>
                </a:cubicBezTo>
                <a:cubicBezTo>
                  <a:pt x="4110768" y="-25689"/>
                  <a:pt x="4356861" y="31282"/>
                  <a:pt x="4586894" y="0"/>
                </a:cubicBezTo>
                <a:cubicBezTo>
                  <a:pt x="4816927" y="-31282"/>
                  <a:pt x="4941690" y="18207"/>
                  <a:pt x="5175621" y="0"/>
                </a:cubicBezTo>
                <a:cubicBezTo>
                  <a:pt x="5409552" y="-18207"/>
                  <a:pt x="5676024" y="-26718"/>
                  <a:pt x="5822574" y="0"/>
                </a:cubicBezTo>
                <a:cubicBezTo>
                  <a:pt x="5799910" y="182760"/>
                  <a:pt x="5839292" y="248622"/>
                  <a:pt x="5822574" y="485817"/>
                </a:cubicBezTo>
                <a:cubicBezTo>
                  <a:pt x="5805856" y="723012"/>
                  <a:pt x="5802458" y="821211"/>
                  <a:pt x="5822574" y="971633"/>
                </a:cubicBezTo>
                <a:cubicBezTo>
                  <a:pt x="5515712" y="951827"/>
                  <a:pt x="5481723" y="959065"/>
                  <a:pt x="5175621" y="971633"/>
                </a:cubicBezTo>
                <a:cubicBezTo>
                  <a:pt x="4869519" y="984201"/>
                  <a:pt x="4781593" y="974113"/>
                  <a:pt x="4528669" y="971633"/>
                </a:cubicBezTo>
                <a:cubicBezTo>
                  <a:pt x="4275745" y="969153"/>
                  <a:pt x="4129862" y="976170"/>
                  <a:pt x="3823490" y="971633"/>
                </a:cubicBezTo>
                <a:cubicBezTo>
                  <a:pt x="3517118" y="967096"/>
                  <a:pt x="3537342" y="955648"/>
                  <a:pt x="3351215" y="971633"/>
                </a:cubicBezTo>
                <a:cubicBezTo>
                  <a:pt x="3165089" y="987618"/>
                  <a:pt x="2885232" y="949576"/>
                  <a:pt x="2646036" y="971633"/>
                </a:cubicBezTo>
                <a:cubicBezTo>
                  <a:pt x="2406840" y="993690"/>
                  <a:pt x="2229282" y="1006403"/>
                  <a:pt x="1882632" y="971633"/>
                </a:cubicBezTo>
                <a:cubicBezTo>
                  <a:pt x="1535982" y="936863"/>
                  <a:pt x="1434770" y="994543"/>
                  <a:pt x="1119228" y="971633"/>
                </a:cubicBezTo>
                <a:cubicBezTo>
                  <a:pt x="803686" y="948723"/>
                  <a:pt x="327327" y="1019660"/>
                  <a:pt x="0" y="971633"/>
                </a:cubicBezTo>
                <a:cubicBezTo>
                  <a:pt x="6930" y="781268"/>
                  <a:pt x="-20811" y="612692"/>
                  <a:pt x="0" y="514965"/>
                </a:cubicBezTo>
                <a:cubicBezTo>
                  <a:pt x="20811" y="417238"/>
                  <a:pt x="-14953" y="170769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522055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3D91A84-DF32-4261-9615-1983FFEA0203}"/>
              </a:ext>
            </a:extLst>
          </p:cNvPr>
          <p:cNvSpPr txBox="1">
            <a:spLocks/>
          </p:cNvSpPr>
          <p:nvPr/>
        </p:nvSpPr>
        <p:spPr>
          <a:xfrm>
            <a:off x="516362" y="8482555"/>
            <a:ext cx="6456968" cy="367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1686" indent="-141686" algn="l" defTabSz="566745" rtl="0" eaLnBrk="1" latinLnBrk="0" hangingPunct="1">
              <a:lnSpc>
                <a:spcPct val="15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1pPr>
            <a:lvl2pPr marL="425059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2pPr>
            <a:lvl3pPr marL="708431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3pPr>
            <a:lvl4pPr marL="991804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4pPr>
            <a:lvl5pPr marL="1275177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5pPr>
            <a:lvl6pPr marL="1558549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1922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5294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8667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pt-BR" sz="1200" dirty="0">
                <a:effectLst/>
                <a:ea typeface="Tw Cen MT" panose="020B0602020104020603" pitchFamily="34" charset="0"/>
                <a:cs typeface="Times New Roman" panose="02020603050405020304" pitchFamily="18" charset="0"/>
              </a:rPr>
              <a:t>Preencha os dias em que as atividades foram cumpridas.</a:t>
            </a:r>
            <a:endParaRPr lang="en-SG" sz="1200" dirty="0">
              <a:effectLst/>
              <a:ea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C99B396-3920-4040-8E39-882842683895}"/>
              </a:ext>
            </a:extLst>
          </p:cNvPr>
          <p:cNvSpPr txBox="1"/>
          <p:nvPr/>
        </p:nvSpPr>
        <p:spPr>
          <a:xfrm>
            <a:off x="695972" y="5277164"/>
            <a:ext cx="296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Daytona Condensed" panose="020B0604020202020204" pitchFamily="34" charset="0"/>
              </a:rPr>
              <a:t>SOU EDUCADO E RESPEITO OS MAIS IDOSOS</a:t>
            </a:r>
            <a:r>
              <a:rPr lang="pt-BR" sz="1800" dirty="0">
                <a:solidFill>
                  <a:schemeClr val="accent5">
                    <a:lumMod val="50000"/>
                  </a:schemeClr>
                </a:solidFill>
                <a:latin typeface="Daytona Condensed" panose="020B0604020202020204" pitchFamily="34" charset="0"/>
              </a:rPr>
              <a:t>?</a:t>
            </a:r>
            <a:endParaRPr lang="pt-BR" dirty="0">
              <a:latin typeface="Daytona Condensed" panose="020B050603050304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118D3F1-DC62-41B8-B8A2-9A8AC6E4787F}"/>
              </a:ext>
            </a:extLst>
          </p:cNvPr>
          <p:cNvSpPr txBox="1"/>
          <p:nvPr/>
        </p:nvSpPr>
        <p:spPr>
          <a:xfrm>
            <a:off x="3975911" y="5165132"/>
            <a:ext cx="276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Daytona Condensed" panose="020B0506030503040204" pitchFamily="34" charset="0"/>
              </a:rPr>
              <a:t>BUSCO ESTAR PERTO DOS MEUS AVÓS E APRENDER COM ELES?</a:t>
            </a:r>
            <a:endParaRPr lang="pt-BR" dirty="0">
              <a:latin typeface="Daytona Condensed" panose="020B0506030503040204" pitchFamily="34" charset="0"/>
            </a:endParaRPr>
          </a:p>
        </p:txBody>
      </p:sp>
      <p:sp>
        <p:nvSpPr>
          <p:cNvPr id="45" name="Rectangle: Rounded Corners 20">
            <a:extLst>
              <a:ext uri="{FF2B5EF4-FFF2-40B4-BE49-F238E27FC236}">
                <a16:creationId xmlns:a16="http://schemas.microsoft.com/office/drawing/2014/main" id="{DCF8BB92-EAD2-4D89-9BFD-D98070ED9B87}"/>
              </a:ext>
            </a:extLst>
          </p:cNvPr>
          <p:cNvSpPr/>
          <p:nvPr/>
        </p:nvSpPr>
        <p:spPr>
          <a:xfrm>
            <a:off x="3940795" y="6293829"/>
            <a:ext cx="2890720" cy="962049"/>
          </a:xfrm>
          <a:custGeom>
            <a:avLst/>
            <a:gdLst>
              <a:gd name="connsiteX0" fmla="*/ 0 w 2890720"/>
              <a:gd name="connsiteY0" fmla="*/ 160345 h 962049"/>
              <a:gd name="connsiteX1" fmla="*/ 160345 w 2890720"/>
              <a:gd name="connsiteY1" fmla="*/ 0 h 962049"/>
              <a:gd name="connsiteX2" fmla="*/ 828553 w 2890720"/>
              <a:gd name="connsiteY2" fmla="*/ 0 h 962049"/>
              <a:gd name="connsiteX3" fmla="*/ 1445360 w 2890720"/>
              <a:gd name="connsiteY3" fmla="*/ 0 h 962049"/>
              <a:gd name="connsiteX4" fmla="*/ 2010767 w 2890720"/>
              <a:gd name="connsiteY4" fmla="*/ 0 h 962049"/>
              <a:gd name="connsiteX5" fmla="*/ 2730375 w 2890720"/>
              <a:gd name="connsiteY5" fmla="*/ 0 h 962049"/>
              <a:gd name="connsiteX6" fmla="*/ 2890720 w 2890720"/>
              <a:gd name="connsiteY6" fmla="*/ 160345 h 962049"/>
              <a:gd name="connsiteX7" fmla="*/ 2890720 w 2890720"/>
              <a:gd name="connsiteY7" fmla="*/ 801704 h 962049"/>
              <a:gd name="connsiteX8" fmla="*/ 2730375 w 2890720"/>
              <a:gd name="connsiteY8" fmla="*/ 962049 h 962049"/>
              <a:gd name="connsiteX9" fmla="*/ 2113568 w 2890720"/>
              <a:gd name="connsiteY9" fmla="*/ 962049 h 962049"/>
              <a:gd name="connsiteX10" fmla="*/ 1419660 w 2890720"/>
              <a:gd name="connsiteY10" fmla="*/ 962049 h 962049"/>
              <a:gd name="connsiteX11" fmla="*/ 751452 w 2890720"/>
              <a:gd name="connsiteY11" fmla="*/ 962049 h 962049"/>
              <a:gd name="connsiteX12" fmla="*/ 160345 w 2890720"/>
              <a:gd name="connsiteY12" fmla="*/ 962049 h 962049"/>
              <a:gd name="connsiteX13" fmla="*/ 0 w 2890720"/>
              <a:gd name="connsiteY13" fmla="*/ 801704 h 962049"/>
              <a:gd name="connsiteX14" fmla="*/ 0 w 2890720"/>
              <a:gd name="connsiteY14" fmla="*/ 160345 h 96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0720" h="962049" extrusionOk="0">
                <a:moveTo>
                  <a:pt x="0" y="160345"/>
                </a:moveTo>
                <a:cubicBezTo>
                  <a:pt x="9240" y="70763"/>
                  <a:pt x="86510" y="-14480"/>
                  <a:pt x="160345" y="0"/>
                </a:cubicBezTo>
                <a:cubicBezTo>
                  <a:pt x="476065" y="-9158"/>
                  <a:pt x="499696" y="16257"/>
                  <a:pt x="828553" y="0"/>
                </a:cubicBezTo>
                <a:cubicBezTo>
                  <a:pt x="1157410" y="-16257"/>
                  <a:pt x="1175808" y="1689"/>
                  <a:pt x="1445360" y="0"/>
                </a:cubicBezTo>
                <a:cubicBezTo>
                  <a:pt x="1714912" y="-1689"/>
                  <a:pt x="1826702" y="-20511"/>
                  <a:pt x="2010767" y="0"/>
                </a:cubicBezTo>
                <a:cubicBezTo>
                  <a:pt x="2194832" y="20511"/>
                  <a:pt x="2573474" y="-17780"/>
                  <a:pt x="2730375" y="0"/>
                </a:cubicBezTo>
                <a:cubicBezTo>
                  <a:pt x="2813082" y="-17962"/>
                  <a:pt x="2893874" y="74118"/>
                  <a:pt x="2890720" y="160345"/>
                </a:cubicBezTo>
                <a:cubicBezTo>
                  <a:pt x="2899620" y="305119"/>
                  <a:pt x="2871031" y="580191"/>
                  <a:pt x="2890720" y="801704"/>
                </a:cubicBezTo>
                <a:cubicBezTo>
                  <a:pt x="2887577" y="891128"/>
                  <a:pt x="2818413" y="973944"/>
                  <a:pt x="2730375" y="962049"/>
                </a:cubicBezTo>
                <a:cubicBezTo>
                  <a:pt x="2517078" y="962725"/>
                  <a:pt x="2360306" y="943571"/>
                  <a:pt x="2113568" y="962049"/>
                </a:cubicBezTo>
                <a:cubicBezTo>
                  <a:pt x="1866830" y="980527"/>
                  <a:pt x="1728997" y="975838"/>
                  <a:pt x="1419660" y="962049"/>
                </a:cubicBezTo>
                <a:cubicBezTo>
                  <a:pt x="1110323" y="948260"/>
                  <a:pt x="1031437" y="957210"/>
                  <a:pt x="751452" y="962049"/>
                </a:cubicBezTo>
                <a:cubicBezTo>
                  <a:pt x="471467" y="966888"/>
                  <a:pt x="282298" y="981867"/>
                  <a:pt x="160345" y="962049"/>
                </a:cubicBezTo>
                <a:cubicBezTo>
                  <a:pt x="67032" y="947373"/>
                  <a:pt x="-6876" y="881819"/>
                  <a:pt x="0" y="801704"/>
                </a:cubicBezTo>
                <a:cubicBezTo>
                  <a:pt x="-18003" y="592212"/>
                  <a:pt x="-7968" y="316546"/>
                  <a:pt x="0" y="160345"/>
                </a:cubicBezTo>
                <a:close/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7222480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highlight>
                <a:srgbClr val="FFFF00"/>
              </a:highlight>
            </a:endParaRPr>
          </a:p>
        </p:txBody>
      </p:sp>
      <p:sp>
        <p:nvSpPr>
          <p:cNvPr id="46" name="Rectangle: Rounded Corners 20">
            <a:extLst>
              <a:ext uri="{FF2B5EF4-FFF2-40B4-BE49-F238E27FC236}">
                <a16:creationId xmlns:a16="http://schemas.microsoft.com/office/drawing/2014/main" id="{37680DE7-DA90-41A2-9248-F5C4A200B103}"/>
              </a:ext>
            </a:extLst>
          </p:cNvPr>
          <p:cNvSpPr/>
          <p:nvPr/>
        </p:nvSpPr>
        <p:spPr>
          <a:xfrm>
            <a:off x="3940795" y="5111139"/>
            <a:ext cx="2890720" cy="962049"/>
          </a:xfrm>
          <a:custGeom>
            <a:avLst/>
            <a:gdLst>
              <a:gd name="connsiteX0" fmla="*/ 0 w 2890720"/>
              <a:gd name="connsiteY0" fmla="*/ 160345 h 962049"/>
              <a:gd name="connsiteX1" fmla="*/ 160345 w 2890720"/>
              <a:gd name="connsiteY1" fmla="*/ 0 h 962049"/>
              <a:gd name="connsiteX2" fmla="*/ 828553 w 2890720"/>
              <a:gd name="connsiteY2" fmla="*/ 0 h 962049"/>
              <a:gd name="connsiteX3" fmla="*/ 1445360 w 2890720"/>
              <a:gd name="connsiteY3" fmla="*/ 0 h 962049"/>
              <a:gd name="connsiteX4" fmla="*/ 2010767 w 2890720"/>
              <a:gd name="connsiteY4" fmla="*/ 0 h 962049"/>
              <a:gd name="connsiteX5" fmla="*/ 2730375 w 2890720"/>
              <a:gd name="connsiteY5" fmla="*/ 0 h 962049"/>
              <a:gd name="connsiteX6" fmla="*/ 2890720 w 2890720"/>
              <a:gd name="connsiteY6" fmla="*/ 160345 h 962049"/>
              <a:gd name="connsiteX7" fmla="*/ 2890720 w 2890720"/>
              <a:gd name="connsiteY7" fmla="*/ 801704 h 962049"/>
              <a:gd name="connsiteX8" fmla="*/ 2730375 w 2890720"/>
              <a:gd name="connsiteY8" fmla="*/ 962049 h 962049"/>
              <a:gd name="connsiteX9" fmla="*/ 2113568 w 2890720"/>
              <a:gd name="connsiteY9" fmla="*/ 962049 h 962049"/>
              <a:gd name="connsiteX10" fmla="*/ 1419660 w 2890720"/>
              <a:gd name="connsiteY10" fmla="*/ 962049 h 962049"/>
              <a:gd name="connsiteX11" fmla="*/ 751452 w 2890720"/>
              <a:gd name="connsiteY11" fmla="*/ 962049 h 962049"/>
              <a:gd name="connsiteX12" fmla="*/ 160345 w 2890720"/>
              <a:gd name="connsiteY12" fmla="*/ 962049 h 962049"/>
              <a:gd name="connsiteX13" fmla="*/ 0 w 2890720"/>
              <a:gd name="connsiteY13" fmla="*/ 801704 h 962049"/>
              <a:gd name="connsiteX14" fmla="*/ 0 w 2890720"/>
              <a:gd name="connsiteY14" fmla="*/ 160345 h 96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0720" h="962049" extrusionOk="0">
                <a:moveTo>
                  <a:pt x="0" y="160345"/>
                </a:moveTo>
                <a:cubicBezTo>
                  <a:pt x="9240" y="70763"/>
                  <a:pt x="86510" y="-14480"/>
                  <a:pt x="160345" y="0"/>
                </a:cubicBezTo>
                <a:cubicBezTo>
                  <a:pt x="476065" y="-9158"/>
                  <a:pt x="499696" y="16257"/>
                  <a:pt x="828553" y="0"/>
                </a:cubicBezTo>
                <a:cubicBezTo>
                  <a:pt x="1157410" y="-16257"/>
                  <a:pt x="1175808" y="1689"/>
                  <a:pt x="1445360" y="0"/>
                </a:cubicBezTo>
                <a:cubicBezTo>
                  <a:pt x="1714912" y="-1689"/>
                  <a:pt x="1826702" y="-20511"/>
                  <a:pt x="2010767" y="0"/>
                </a:cubicBezTo>
                <a:cubicBezTo>
                  <a:pt x="2194832" y="20511"/>
                  <a:pt x="2573474" y="-17780"/>
                  <a:pt x="2730375" y="0"/>
                </a:cubicBezTo>
                <a:cubicBezTo>
                  <a:pt x="2813082" y="-17962"/>
                  <a:pt x="2893874" y="74118"/>
                  <a:pt x="2890720" y="160345"/>
                </a:cubicBezTo>
                <a:cubicBezTo>
                  <a:pt x="2899620" y="305119"/>
                  <a:pt x="2871031" y="580191"/>
                  <a:pt x="2890720" y="801704"/>
                </a:cubicBezTo>
                <a:cubicBezTo>
                  <a:pt x="2887577" y="891128"/>
                  <a:pt x="2818413" y="973944"/>
                  <a:pt x="2730375" y="962049"/>
                </a:cubicBezTo>
                <a:cubicBezTo>
                  <a:pt x="2517078" y="962725"/>
                  <a:pt x="2360306" y="943571"/>
                  <a:pt x="2113568" y="962049"/>
                </a:cubicBezTo>
                <a:cubicBezTo>
                  <a:pt x="1866830" y="980527"/>
                  <a:pt x="1728997" y="975838"/>
                  <a:pt x="1419660" y="962049"/>
                </a:cubicBezTo>
                <a:cubicBezTo>
                  <a:pt x="1110323" y="948260"/>
                  <a:pt x="1031437" y="957210"/>
                  <a:pt x="751452" y="962049"/>
                </a:cubicBezTo>
                <a:cubicBezTo>
                  <a:pt x="471467" y="966888"/>
                  <a:pt x="282298" y="981867"/>
                  <a:pt x="160345" y="962049"/>
                </a:cubicBezTo>
                <a:cubicBezTo>
                  <a:pt x="67032" y="947373"/>
                  <a:pt x="-6876" y="881819"/>
                  <a:pt x="0" y="801704"/>
                </a:cubicBezTo>
                <a:cubicBezTo>
                  <a:pt x="-18003" y="592212"/>
                  <a:pt x="-7968" y="316546"/>
                  <a:pt x="0" y="160345"/>
                </a:cubicBezTo>
                <a:close/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7222480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highlight>
                <a:srgbClr val="FFFF00"/>
              </a:highlight>
            </a:endParaRPr>
          </a:p>
        </p:txBody>
      </p:sp>
      <p:sp>
        <p:nvSpPr>
          <p:cNvPr id="48" name="Rectangle: Rounded Corners 20">
            <a:extLst>
              <a:ext uri="{FF2B5EF4-FFF2-40B4-BE49-F238E27FC236}">
                <a16:creationId xmlns:a16="http://schemas.microsoft.com/office/drawing/2014/main" id="{8385FC03-FD47-4795-9EC5-D90A6BD6A287}"/>
              </a:ext>
            </a:extLst>
          </p:cNvPr>
          <p:cNvSpPr/>
          <p:nvPr/>
        </p:nvSpPr>
        <p:spPr>
          <a:xfrm>
            <a:off x="664958" y="6338287"/>
            <a:ext cx="2890720" cy="962049"/>
          </a:xfrm>
          <a:custGeom>
            <a:avLst/>
            <a:gdLst>
              <a:gd name="connsiteX0" fmla="*/ 0 w 2890720"/>
              <a:gd name="connsiteY0" fmla="*/ 160345 h 962049"/>
              <a:gd name="connsiteX1" fmla="*/ 160345 w 2890720"/>
              <a:gd name="connsiteY1" fmla="*/ 0 h 962049"/>
              <a:gd name="connsiteX2" fmla="*/ 828553 w 2890720"/>
              <a:gd name="connsiteY2" fmla="*/ 0 h 962049"/>
              <a:gd name="connsiteX3" fmla="*/ 1445360 w 2890720"/>
              <a:gd name="connsiteY3" fmla="*/ 0 h 962049"/>
              <a:gd name="connsiteX4" fmla="*/ 2010767 w 2890720"/>
              <a:gd name="connsiteY4" fmla="*/ 0 h 962049"/>
              <a:gd name="connsiteX5" fmla="*/ 2730375 w 2890720"/>
              <a:gd name="connsiteY5" fmla="*/ 0 h 962049"/>
              <a:gd name="connsiteX6" fmla="*/ 2890720 w 2890720"/>
              <a:gd name="connsiteY6" fmla="*/ 160345 h 962049"/>
              <a:gd name="connsiteX7" fmla="*/ 2890720 w 2890720"/>
              <a:gd name="connsiteY7" fmla="*/ 801704 h 962049"/>
              <a:gd name="connsiteX8" fmla="*/ 2730375 w 2890720"/>
              <a:gd name="connsiteY8" fmla="*/ 962049 h 962049"/>
              <a:gd name="connsiteX9" fmla="*/ 2113568 w 2890720"/>
              <a:gd name="connsiteY9" fmla="*/ 962049 h 962049"/>
              <a:gd name="connsiteX10" fmla="*/ 1419660 w 2890720"/>
              <a:gd name="connsiteY10" fmla="*/ 962049 h 962049"/>
              <a:gd name="connsiteX11" fmla="*/ 751452 w 2890720"/>
              <a:gd name="connsiteY11" fmla="*/ 962049 h 962049"/>
              <a:gd name="connsiteX12" fmla="*/ 160345 w 2890720"/>
              <a:gd name="connsiteY12" fmla="*/ 962049 h 962049"/>
              <a:gd name="connsiteX13" fmla="*/ 0 w 2890720"/>
              <a:gd name="connsiteY13" fmla="*/ 801704 h 962049"/>
              <a:gd name="connsiteX14" fmla="*/ 0 w 2890720"/>
              <a:gd name="connsiteY14" fmla="*/ 160345 h 96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0720" h="962049" extrusionOk="0">
                <a:moveTo>
                  <a:pt x="0" y="160345"/>
                </a:moveTo>
                <a:cubicBezTo>
                  <a:pt x="9240" y="70763"/>
                  <a:pt x="86510" y="-14480"/>
                  <a:pt x="160345" y="0"/>
                </a:cubicBezTo>
                <a:cubicBezTo>
                  <a:pt x="476065" y="-9158"/>
                  <a:pt x="499696" y="16257"/>
                  <a:pt x="828553" y="0"/>
                </a:cubicBezTo>
                <a:cubicBezTo>
                  <a:pt x="1157410" y="-16257"/>
                  <a:pt x="1175808" y="1689"/>
                  <a:pt x="1445360" y="0"/>
                </a:cubicBezTo>
                <a:cubicBezTo>
                  <a:pt x="1714912" y="-1689"/>
                  <a:pt x="1826702" y="-20511"/>
                  <a:pt x="2010767" y="0"/>
                </a:cubicBezTo>
                <a:cubicBezTo>
                  <a:pt x="2194832" y="20511"/>
                  <a:pt x="2573474" y="-17780"/>
                  <a:pt x="2730375" y="0"/>
                </a:cubicBezTo>
                <a:cubicBezTo>
                  <a:pt x="2813082" y="-17962"/>
                  <a:pt x="2893874" y="74118"/>
                  <a:pt x="2890720" y="160345"/>
                </a:cubicBezTo>
                <a:cubicBezTo>
                  <a:pt x="2899620" y="305119"/>
                  <a:pt x="2871031" y="580191"/>
                  <a:pt x="2890720" y="801704"/>
                </a:cubicBezTo>
                <a:cubicBezTo>
                  <a:pt x="2887577" y="891128"/>
                  <a:pt x="2818413" y="973944"/>
                  <a:pt x="2730375" y="962049"/>
                </a:cubicBezTo>
                <a:cubicBezTo>
                  <a:pt x="2517078" y="962725"/>
                  <a:pt x="2360306" y="943571"/>
                  <a:pt x="2113568" y="962049"/>
                </a:cubicBezTo>
                <a:cubicBezTo>
                  <a:pt x="1866830" y="980527"/>
                  <a:pt x="1728997" y="975838"/>
                  <a:pt x="1419660" y="962049"/>
                </a:cubicBezTo>
                <a:cubicBezTo>
                  <a:pt x="1110323" y="948260"/>
                  <a:pt x="1031437" y="957210"/>
                  <a:pt x="751452" y="962049"/>
                </a:cubicBezTo>
                <a:cubicBezTo>
                  <a:pt x="471467" y="966888"/>
                  <a:pt x="282298" y="981867"/>
                  <a:pt x="160345" y="962049"/>
                </a:cubicBezTo>
                <a:cubicBezTo>
                  <a:pt x="67032" y="947373"/>
                  <a:pt x="-6876" y="881819"/>
                  <a:pt x="0" y="801704"/>
                </a:cubicBezTo>
                <a:cubicBezTo>
                  <a:pt x="-18003" y="592212"/>
                  <a:pt x="-7968" y="316546"/>
                  <a:pt x="0" y="160345"/>
                </a:cubicBezTo>
                <a:close/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7222480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highlight>
                <a:srgbClr val="FFFF00"/>
              </a:highlight>
            </a:endParaRPr>
          </a:p>
        </p:txBody>
      </p:sp>
      <p:sp>
        <p:nvSpPr>
          <p:cNvPr id="49" name="Rectangle: Rounded Corners 20">
            <a:extLst>
              <a:ext uri="{FF2B5EF4-FFF2-40B4-BE49-F238E27FC236}">
                <a16:creationId xmlns:a16="http://schemas.microsoft.com/office/drawing/2014/main" id="{B657E958-1047-4A10-8D00-F709E52FF662}"/>
              </a:ext>
            </a:extLst>
          </p:cNvPr>
          <p:cNvSpPr/>
          <p:nvPr/>
        </p:nvSpPr>
        <p:spPr>
          <a:xfrm>
            <a:off x="2306032" y="7484225"/>
            <a:ext cx="2890720" cy="962049"/>
          </a:xfrm>
          <a:custGeom>
            <a:avLst/>
            <a:gdLst>
              <a:gd name="connsiteX0" fmla="*/ 0 w 2890720"/>
              <a:gd name="connsiteY0" fmla="*/ 160345 h 962049"/>
              <a:gd name="connsiteX1" fmla="*/ 160345 w 2890720"/>
              <a:gd name="connsiteY1" fmla="*/ 0 h 962049"/>
              <a:gd name="connsiteX2" fmla="*/ 828553 w 2890720"/>
              <a:gd name="connsiteY2" fmla="*/ 0 h 962049"/>
              <a:gd name="connsiteX3" fmla="*/ 1445360 w 2890720"/>
              <a:gd name="connsiteY3" fmla="*/ 0 h 962049"/>
              <a:gd name="connsiteX4" fmla="*/ 2010767 w 2890720"/>
              <a:gd name="connsiteY4" fmla="*/ 0 h 962049"/>
              <a:gd name="connsiteX5" fmla="*/ 2730375 w 2890720"/>
              <a:gd name="connsiteY5" fmla="*/ 0 h 962049"/>
              <a:gd name="connsiteX6" fmla="*/ 2890720 w 2890720"/>
              <a:gd name="connsiteY6" fmla="*/ 160345 h 962049"/>
              <a:gd name="connsiteX7" fmla="*/ 2890720 w 2890720"/>
              <a:gd name="connsiteY7" fmla="*/ 801704 h 962049"/>
              <a:gd name="connsiteX8" fmla="*/ 2730375 w 2890720"/>
              <a:gd name="connsiteY8" fmla="*/ 962049 h 962049"/>
              <a:gd name="connsiteX9" fmla="*/ 2113568 w 2890720"/>
              <a:gd name="connsiteY9" fmla="*/ 962049 h 962049"/>
              <a:gd name="connsiteX10" fmla="*/ 1419660 w 2890720"/>
              <a:gd name="connsiteY10" fmla="*/ 962049 h 962049"/>
              <a:gd name="connsiteX11" fmla="*/ 751452 w 2890720"/>
              <a:gd name="connsiteY11" fmla="*/ 962049 h 962049"/>
              <a:gd name="connsiteX12" fmla="*/ 160345 w 2890720"/>
              <a:gd name="connsiteY12" fmla="*/ 962049 h 962049"/>
              <a:gd name="connsiteX13" fmla="*/ 0 w 2890720"/>
              <a:gd name="connsiteY13" fmla="*/ 801704 h 962049"/>
              <a:gd name="connsiteX14" fmla="*/ 0 w 2890720"/>
              <a:gd name="connsiteY14" fmla="*/ 160345 h 96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0720" h="962049" extrusionOk="0">
                <a:moveTo>
                  <a:pt x="0" y="160345"/>
                </a:moveTo>
                <a:cubicBezTo>
                  <a:pt x="9240" y="70763"/>
                  <a:pt x="86510" y="-14480"/>
                  <a:pt x="160345" y="0"/>
                </a:cubicBezTo>
                <a:cubicBezTo>
                  <a:pt x="476065" y="-9158"/>
                  <a:pt x="499696" y="16257"/>
                  <a:pt x="828553" y="0"/>
                </a:cubicBezTo>
                <a:cubicBezTo>
                  <a:pt x="1157410" y="-16257"/>
                  <a:pt x="1175808" y="1689"/>
                  <a:pt x="1445360" y="0"/>
                </a:cubicBezTo>
                <a:cubicBezTo>
                  <a:pt x="1714912" y="-1689"/>
                  <a:pt x="1826702" y="-20511"/>
                  <a:pt x="2010767" y="0"/>
                </a:cubicBezTo>
                <a:cubicBezTo>
                  <a:pt x="2194832" y="20511"/>
                  <a:pt x="2573474" y="-17780"/>
                  <a:pt x="2730375" y="0"/>
                </a:cubicBezTo>
                <a:cubicBezTo>
                  <a:pt x="2813082" y="-17962"/>
                  <a:pt x="2893874" y="74118"/>
                  <a:pt x="2890720" y="160345"/>
                </a:cubicBezTo>
                <a:cubicBezTo>
                  <a:pt x="2899620" y="305119"/>
                  <a:pt x="2871031" y="580191"/>
                  <a:pt x="2890720" y="801704"/>
                </a:cubicBezTo>
                <a:cubicBezTo>
                  <a:pt x="2887577" y="891128"/>
                  <a:pt x="2818413" y="973944"/>
                  <a:pt x="2730375" y="962049"/>
                </a:cubicBezTo>
                <a:cubicBezTo>
                  <a:pt x="2517078" y="962725"/>
                  <a:pt x="2360306" y="943571"/>
                  <a:pt x="2113568" y="962049"/>
                </a:cubicBezTo>
                <a:cubicBezTo>
                  <a:pt x="1866830" y="980527"/>
                  <a:pt x="1728997" y="975838"/>
                  <a:pt x="1419660" y="962049"/>
                </a:cubicBezTo>
                <a:cubicBezTo>
                  <a:pt x="1110323" y="948260"/>
                  <a:pt x="1031437" y="957210"/>
                  <a:pt x="751452" y="962049"/>
                </a:cubicBezTo>
                <a:cubicBezTo>
                  <a:pt x="471467" y="966888"/>
                  <a:pt x="282298" y="981867"/>
                  <a:pt x="160345" y="962049"/>
                </a:cubicBezTo>
                <a:cubicBezTo>
                  <a:pt x="67032" y="947373"/>
                  <a:pt x="-6876" y="881819"/>
                  <a:pt x="0" y="801704"/>
                </a:cubicBezTo>
                <a:cubicBezTo>
                  <a:pt x="-18003" y="592212"/>
                  <a:pt x="-7968" y="316546"/>
                  <a:pt x="0" y="160345"/>
                </a:cubicBezTo>
                <a:close/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72224804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highlight>
                <a:srgbClr val="FFFF00"/>
              </a:highlight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AAF5D03-4F15-450B-B03B-523CA7CD2EEE}"/>
              </a:ext>
            </a:extLst>
          </p:cNvPr>
          <p:cNvSpPr txBox="1"/>
          <p:nvPr/>
        </p:nvSpPr>
        <p:spPr>
          <a:xfrm>
            <a:off x="3919406" y="6415335"/>
            <a:ext cx="2834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Daytona Condensed" panose="020B0506030503040204" pitchFamily="34" charset="0"/>
              </a:rPr>
              <a:t> TENHO PACIÊNCIA EM AJUDAR OS MAIS VELHOS?</a:t>
            </a:r>
            <a:endParaRPr lang="pt-BR" dirty="0">
              <a:latin typeface="Daytona Condensed" panose="020B050603050304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4016EE0-AFAD-4C7B-8F13-CE0754DFCE03}"/>
              </a:ext>
            </a:extLst>
          </p:cNvPr>
          <p:cNvSpPr txBox="1"/>
          <p:nvPr/>
        </p:nvSpPr>
        <p:spPr>
          <a:xfrm>
            <a:off x="2394596" y="7564867"/>
            <a:ext cx="276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Daytona Condensed" panose="020B0506030503040204" pitchFamily="34" charset="0"/>
              </a:rPr>
              <a:t>ESTOU REZANDO PELOS MEUS AVÓS? PELA VIDA E SAÚDE DELES?</a:t>
            </a:r>
            <a:endParaRPr lang="pt-BR" dirty="0">
              <a:latin typeface="Daytona Condensed" panose="020B050603050304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99163EC-5ED4-4384-A36A-A9B950D572CE}"/>
              </a:ext>
            </a:extLst>
          </p:cNvPr>
          <p:cNvSpPr txBox="1"/>
          <p:nvPr/>
        </p:nvSpPr>
        <p:spPr>
          <a:xfrm>
            <a:off x="788371" y="6392633"/>
            <a:ext cx="276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Daytona Condensed" panose="020B0506030503040204" pitchFamily="34" charset="0"/>
              </a:rPr>
              <a:t>PROCURO PERGUNTAR AOS IDOSOS SE PRECISAM DE AJUDA?</a:t>
            </a:r>
            <a:endParaRPr lang="pt-BR" dirty="0">
              <a:latin typeface="Daytona Condensed" panose="020B0506030503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6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584B-6E3C-4F53-A079-D6DC6B57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Contemplação</a:t>
            </a:r>
            <a:endParaRPr lang="en-SG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CE306EE-CB30-40F2-A711-DD46E685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4</a:t>
            </a:fld>
            <a:endParaRPr lang="en-SG" dirty="0"/>
          </a:p>
        </p:txBody>
      </p:sp>
      <p:pic>
        <p:nvPicPr>
          <p:cNvPr id="11" name="Linha Forma" descr="Linha Forma">
            <a:extLst>
              <a:ext uri="{FF2B5EF4-FFF2-40B4-BE49-F238E27FC236}">
                <a16:creationId xmlns:a16="http://schemas.microsoft.com/office/drawing/2014/main" id="{ECE12561-9B7C-4F1F-A28D-03991049C0A7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1" t="-36233" r="62511" b="-47219"/>
          <a:stretch/>
        </p:blipFill>
        <p:spPr>
          <a:xfrm>
            <a:off x="519505" y="1097555"/>
            <a:ext cx="1923444" cy="237108"/>
          </a:xfrm>
          <a:prstGeom prst="rect">
            <a:avLst/>
          </a:prstGeom>
          <a:effectLst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F22FD8-AFAD-4BCC-8D9D-09F67AA47F23}"/>
              </a:ext>
            </a:extLst>
          </p:cNvPr>
          <p:cNvSpPr txBox="1">
            <a:spLocks/>
          </p:cNvSpPr>
          <p:nvPr/>
        </p:nvSpPr>
        <p:spPr>
          <a:xfrm>
            <a:off x="687951" y="7399769"/>
            <a:ext cx="6517481" cy="308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1686" indent="-141686" algn="l" defTabSz="566745" rtl="0" eaLnBrk="1" latinLnBrk="0" hangingPunct="1">
              <a:lnSpc>
                <a:spcPct val="15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1pPr>
            <a:lvl2pPr marL="425059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2pPr>
            <a:lvl3pPr marL="708431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3pPr>
            <a:lvl4pPr marL="991804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4pPr>
            <a:lvl5pPr marL="1275177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5pPr>
            <a:lvl6pPr marL="1558549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1922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5294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8667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Daytona" panose="020B0604030500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você está vendo nesta imagem?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latin typeface="Daytona" panose="020B0604030500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te chama mais atenção?</a:t>
            </a:r>
            <a:endParaRPr lang="pt-BR" sz="1800" dirty="0">
              <a:effectLst/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latin typeface="Daytona" panose="020B0604030500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sabe quem são essas pessoas? 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latin typeface="Daytona" panose="020B0604030500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eles estão fazendo? 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Daytona" panose="020B0604030500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acha importante aprender com os mais velhos?</a:t>
            </a:r>
            <a:endParaRPr lang="pt-BR" sz="1600" dirty="0">
              <a:effectLst/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effectLst/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effectLst/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effectLst/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effectLst/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effectLst/>
              <a:latin typeface="Daytona" panose="020B0604030500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/>
          </a:p>
        </p:txBody>
      </p:sp>
      <p:pic>
        <p:nvPicPr>
          <p:cNvPr id="2050" name="Picture 2" descr="São Joaquim, Santa Ana e a Virgem Maria. | St anne, Arte religiosa, Imagens  católicas">
            <a:extLst>
              <a:ext uri="{FF2B5EF4-FFF2-40B4-BE49-F238E27FC236}">
                <a16:creationId xmlns:a16="http://schemas.microsoft.com/office/drawing/2014/main" id="{BFA6A930-8913-4691-ACF3-EF6953D6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53" y="1543211"/>
            <a:ext cx="4151993" cy="55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9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13">
            <a:extLst>
              <a:ext uri="{FF2B5EF4-FFF2-40B4-BE49-F238E27FC236}">
                <a16:creationId xmlns:a16="http://schemas.microsoft.com/office/drawing/2014/main" id="{9E05DD94-1EA0-4D9E-A8E2-032D900026AF}"/>
              </a:ext>
            </a:extLst>
          </p:cNvPr>
          <p:cNvSpPr/>
          <p:nvPr/>
        </p:nvSpPr>
        <p:spPr>
          <a:xfrm>
            <a:off x="442465" y="1345367"/>
            <a:ext cx="6809363" cy="6647782"/>
          </a:xfrm>
          <a:prstGeom prst="wedgeRectCallout">
            <a:avLst>
              <a:gd name="adj1" fmla="val -455"/>
              <a:gd name="adj2" fmla="val 54545"/>
            </a:avLst>
          </a:prstGeom>
          <a:gradFill flip="none" rotWithShape="1">
            <a:gsLst>
              <a:gs pos="36000">
                <a:schemeClr val="bg1"/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62A7F-86FF-4517-BE83-09490D9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5</a:t>
            </a:fld>
            <a:endParaRPr lang="en-SG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5DC1F8-622F-4999-B534-712DD0F5A1D9}"/>
              </a:ext>
            </a:extLst>
          </p:cNvPr>
          <p:cNvSpPr txBox="1">
            <a:spLocks/>
          </p:cNvSpPr>
          <p:nvPr/>
        </p:nvSpPr>
        <p:spPr>
          <a:xfrm>
            <a:off x="-2414111" y="-1163590"/>
            <a:ext cx="6517481" cy="9058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1686" indent="-141686" algn="l" defTabSz="566745" rtl="0" eaLnBrk="1" latinLnBrk="0" hangingPunct="1">
              <a:lnSpc>
                <a:spcPct val="15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1pPr>
            <a:lvl2pPr marL="425059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2pPr>
            <a:lvl3pPr marL="708431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3pPr>
            <a:lvl4pPr marL="991804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4pPr>
            <a:lvl5pPr marL="1275177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5pPr>
            <a:lvl6pPr marL="1558549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1922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5294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8667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latin typeface="Daytona Pro Light" panose="020B0304030503040204"/>
            </a:endParaRPr>
          </a:p>
          <a:p>
            <a:pPr marL="0" indent="0" algn="just">
              <a:buNone/>
            </a:pPr>
            <a:endParaRPr lang="pt-BR" dirty="0">
              <a:latin typeface="Daytona Pro Light" panose="020B0304030503040204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D4CC27-20A8-4AC8-96A5-A1D362C7F25A}"/>
              </a:ext>
            </a:extLst>
          </p:cNvPr>
          <p:cNvSpPr txBox="1">
            <a:spLocks/>
          </p:cNvSpPr>
          <p:nvPr/>
        </p:nvSpPr>
        <p:spPr>
          <a:xfrm>
            <a:off x="604877" y="1666929"/>
            <a:ext cx="6517481" cy="802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1686" indent="-141686" algn="l" defTabSz="566745" rtl="0" eaLnBrk="1" latinLnBrk="0" hangingPunct="1">
              <a:lnSpc>
                <a:spcPct val="15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1pPr>
            <a:lvl2pPr marL="425059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2pPr>
            <a:lvl3pPr marL="708431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3pPr>
            <a:lvl4pPr marL="991804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4pPr>
            <a:lvl5pPr marL="1275177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5pPr>
            <a:lvl6pPr marL="1558549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1922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5294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8667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Olá crianças, tudo bem?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Vocês sabiam que Jesus Cristo, teve avós como eu e </a:t>
            </a:r>
            <a:r>
              <a:rPr lang="pt-B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vc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nome deles eram Joaquim e Ana, e o mais legal, sabe qual é o significado dos seus nomes? Em Hebraico que era a língua que se falava naquela época, Ana, significa “graça” e Joaquim significa “Javé prepara ou fortalece”.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Eles eram um casal com mais idade, e não tinham filhos, isso para cultura judaica e para as pessoas daquela época era visto como uma forma de maldição. Mas isso não fez com que Santa Ana e São Joaquim desistissem. Apesar das dificuldades Santa Ana e São Joaquim nunca deixaram de se amar, e principalmente sempre eles nunca desistiram de rezar pedindo um filho ou uma filha, mesmo possuindo uma idade avançada.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Eles possuíam muita fé e Temor a Deus. E como todos nós sabemos, quando a gente pede com muita fé e confia em Deus, nós muitas vezes alcançamos nossos  milagres. Deus escutou o pedido desse casal e com muito amor, os presenteou com ninguém menos que Nossa Senhora, a Mãe de Jesus. Maria, foi um milagre e um presente de Deus para São Joaquim e Santa Ana.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Então crianças sejam bondosos e cuidem dos seus avós pois eles te deram um tesouro muito especial que é o pai e a mãe de vocês.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Forte abraço filhos e filhas, até a próxima formação!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Tudo por Jesus, nada sem Maria!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Daytona Pro Light" panose="020B0304030503040204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D54079-6ACE-4786-945C-EE649D7E1B6B}"/>
              </a:ext>
            </a:extLst>
          </p:cNvPr>
          <p:cNvSpPr txBox="1">
            <a:spLocks/>
          </p:cNvSpPr>
          <p:nvPr/>
        </p:nvSpPr>
        <p:spPr>
          <a:xfrm>
            <a:off x="519507" y="635229"/>
            <a:ext cx="6517481" cy="59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66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MamaeQueNosFaz" panose="020B0603050302020204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latin typeface="MamaeQueNosFaz" panose="020B0603050302020204"/>
                <a:ea typeface="Always In My Heart" panose="02000603000000000000" pitchFamily="2" charset="0"/>
              </a:rPr>
              <a:t>Aprendendo</a:t>
            </a:r>
            <a:r>
              <a:rPr lang="en-SG" dirty="0">
                <a:latin typeface="MamaeQueNosFaz" panose="020B0603050302020204"/>
                <a:ea typeface="Always In My Heart" panose="02000603000000000000" pitchFamily="2" charset="0"/>
              </a:rPr>
              <a:t> com o Paciollinho</a:t>
            </a:r>
          </a:p>
        </p:txBody>
      </p:sp>
      <p:pic>
        <p:nvPicPr>
          <p:cNvPr id="12" name="Linha Forma" descr="Linha Forma">
            <a:extLst>
              <a:ext uri="{FF2B5EF4-FFF2-40B4-BE49-F238E27FC236}">
                <a16:creationId xmlns:a16="http://schemas.microsoft.com/office/drawing/2014/main" id="{58B61B27-3B01-46D3-AB3F-624E2D3DE9E1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-36232" r="40567" b="4800"/>
          <a:stretch/>
        </p:blipFill>
        <p:spPr>
          <a:xfrm>
            <a:off x="519508" y="1073532"/>
            <a:ext cx="5346028" cy="169873"/>
          </a:xfrm>
          <a:prstGeom prst="rect">
            <a:avLst/>
          </a:prstGeom>
          <a:effectLst/>
        </p:spPr>
      </p:pic>
      <p:pic>
        <p:nvPicPr>
          <p:cNvPr id="13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29891DF-22B2-433A-92E5-B52263A1F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8538" y="7598229"/>
            <a:ext cx="2013820" cy="32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ndo De Garotos E Meninas Brincando E Provocando Ilustração do Vetor -  Ilustração de desenvolvimento, schoolboy: 159189308">
            <a:extLst>
              <a:ext uri="{FF2B5EF4-FFF2-40B4-BE49-F238E27FC236}">
                <a16:creationId xmlns:a16="http://schemas.microsoft.com/office/drawing/2014/main" id="{07477268-1C52-4ED0-A528-45EB40845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3" r="20898"/>
          <a:stretch/>
        </p:blipFill>
        <p:spPr bwMode="auto">
          <a:xfrm>
            <a:off x="5288380" y="1042815"/>
            <a:ext cx="1748610" cy="3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to Que Anda Com Sua Avó Ilustração Do Vetor Ilustração Stock - Ilustração  de papel, encantador: 71805870">
            <a:extLst>
              <a:ext uri="{FF2B5EF4-FFF2-40B4-BE49-F238E27FC236}">
                <a16:creationId xmlns:a16="http://schemas.microsoft.com/office/drawing/2014/main" id="{8F039CC4-4848-4E6A-B154-B7B9C5A9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5" y="7097884"/>
            <a:ext cx="2533602" cy="25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49E5D-AD3B-4FC3-89C2-D199125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MamaeQueNosFaz" panose="020B0603050302020204"/>
                <a:ea typeface="Always In My Heart" panose="02000603000000000000" pitchFamily="2" charset="0"/>
              </a:rPr>
              <a:t>Leitura em voz alta</a:t>
            </a:r>
            <a:endParaRPr lang="en-SG" dirty="0">
              <a:latin typeface="MamaeQueNosFaz" panose="020B0603050302020204"/>
              <a:ea typeface="Always In My Heart" panose="02000603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7A16-920F-4F7A-B7E8-F418D3F8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6</a:t>
            </a:fld>
            <a:endParaRPr lang="en-SG" dirty="0"/>
          </a:p>
        </p:txBody>
      </p:sp>
      <p:pic>
        <p:nvPicPr>
          <p:cNvPr id="6" name="Linha Forma" descr="Linha Forma">
            <a:extLst>
              <a:ext uri="{FF2B5EF4-FFF2-40B4-BE49-F238E27FC236}">
                <a16:creationId xmlns:a16="http://schemas.microsoft.com/office/drawing/2014/main" id="{3E72A737-FC8B-45C1-9EF0-C89D0CDB517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" t="-45222" r="26078" b="4798"/>
          <a:stretch/>
        </p:blipFill>
        <p:spPr>
          <a:xfrm>
            <a:off x="519508" y="1061914"/>
            <a:ext cx="3792361" cy="181491"/>
          </a:xfrm>
          <a:prstGeom prst="rect">
            <a:avLst/>
          </a:prstGeom>
          <a:effectLst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2F40C1-BE2A-409E-B575-DBB56DB8C79B}"/>
              </a:ext>
            </a:extLst>
          </p:cNvPr>
          <p:cNvSpPr txBox="1">
            <a:spLocks/>
          </p:cNvSpPr>
          <p:nvPr/>
        </p:nvSpPr>
        <p:spPr>
          <a:xfrm>
            <a:off x="1100721" y="1657015"/>
            <a:ext cx="5355057" cy="745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1686" indent="-141686" algn="l" defTabSz="566745" rtl="0" eaLnBrk="1" latinLnBrk="0" hangingPunct="1">
              <a:lnSpc>
                <a:spcPct val="150000"/>
              </a:lnSpc>
              <a:spcBef>
                <a:spcPts val="62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1pPr>
            <a:lvl2pPr marL="425059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2pPr>
            <a:lvl3pPr marL="708431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3pPr>
            <a:lvl4pPr marL="991804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4pPr>
            <a:lvl5pPr marL="1275177" indent="-141686" algn="l" defTabSz="566745" rtl="0" eaLnBrk="1" latinLnBrk="0" hangingPunct="1">
              <a:lnSpc>
                <a:spcPct val="15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Daytona Pro Light" panose="020B0304030503040204" pitchFamily="34" charset="0"/>
                <a:ea typeface="+mn-ea"/>
                <a:cs typeface="+mn-cs"/>
              </a:defRPr>
            </a:lvl5pPr>
            <a:lvl6pPr marL="1558549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1922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5294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8667" indent="-141686" algn="l" defTabSz="56674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Avó do Menino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avó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só.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casa da avó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galo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liró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 "cocorocó!"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avó bate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pão-de-ló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anda um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vento-t-o-tó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cortina de filó.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avó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 só.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se o neto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meninó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se o neto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Ricardó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se o neto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travessó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à casa da avó,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dois jogam dominó.</a:t>
            </a: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Cecília Meireles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800" dirty="0">
              <a:effectLst/>
              <a:latin typeface="MamaeQueNosFaz" panose="020B0603050302020204"/>
              <a:ea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1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9E5D-AD3B-4FC3-89C2-D199125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para colorir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0ECE-24AB-4056-ADE2-13EB7A11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10" y="1559859"/>
            <a:ext cx="6617890" cy="807162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7A16-920F-4F7A-B7E8-F418D3F8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7</a:t>
            </a:fld>
            <a:endParaRPr lang="en-SG" dirty="0"/>
          </a:p>
        </p:txBody>
      </p:sp>
      <p:pic>
        <p:nvPicPr>
          <p:cNvPr id="6" name="Linha Forma" descr="Linha Forma">
            <a:extLst>
              <a:ext uri="{FF2B5EF4-FFF2-40B4-BE49-F238E27FC236}">
                <a16:creationId xmlns:a16="http://schemas.microsoft.com/office/drawing/2014/main" id="{3E72A737-FC8B-45C1-9EF0-C89D0CDB517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" t="-45222" r="2195" b="4798"/>
          <a:stretch/>
        </p:blipFill>
        <p:spPr>
          <a:xfrm>
            <a:off x="519508" y="1061914"/>
            <a:ext cx="5017692" cy="181491"/>
          </a:xfrm>
          <a:prstGeom prst="rect">
            <a:avLst/>
          </a:prstGeom>
          <a:effectLst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06F968-4805-40C0-803C-5554154F5A30}"/>
              </a:ext>
            </a:extLst>
          </p:cNvPr>
          <p:cNvSpPr txBox="1"/>
          <p:nvPr/>
        </p:nvSpPr>
        <p:spPr>
          <a:xfrm>
            <a:off x="3625232" y="9935670"/>
            <a:ext cx="3792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>
                <a:effectLst/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pt-BR" sz="800" b="1" dirty="0"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Desenho retirado da página: Devotos Mirins</a:t>
            </a:r>
            <a:endParaRPr lang="pt-BR" sz="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C090D8-3124-40EA-940A-464F177C4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 b="11273"/>
          <a:stretch/>
        </p:blipFill>
        <p:spPr bwMode="auto">
          <a:xfrm>
            <a:off x="469305" y="1655311"/>
            <a:ext cx="6617890" cy="76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0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9E5D-AD3B-4FC3-89C2-D199125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para colorir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0ECE-24AB-4056-ADE2-13EB7A11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10" y="1535796"/>
            <a:ext cx="6617890" cy="807162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7A16-920F-4F7A-B7E8-F418D3F8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8</a:t>
            </a:fld>
            <a:endParaRPr lang="en-SG" dirty="0"/>
          </a:p>
        </p:txBody>
      </p:sp>
      <p:pic>
        <p:nvPicPr>
          <p:cNvPr id="6" name="Linha Forma" descr="Linha Forma">
            <a:extLst>
              <a:ext uri="{FF2B5EF4-FFF2-40B4-BE49-F238E27FC236}">
                <a16:creationId xmlns:a16="http://schemas.microsoft.com/office/drawing/2014/main" id="{3E72A737-FC8B-45C1-9EF0-C89D0CDB517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" t="-45222" r="2195" b="4798"/>
          <a:stretch/>
        </p:blipFill>
        <p:spPr>
          <a:xfrm>
            <a:off x="519508" y="1061914"/>
            <a:ext cx="5017692" cy="181491"/>
          </a:xfrm>
          <a:prstGeom prst="rect">
            <a:avLst/>
          </a:prstGeom>
          <a:effectLst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DCDC78-DB1B-4D23-B7C2-D02E55691A4B}"/>
              </a:ext>
            </a:extLst>
          </p:cNvPr>
          <p:cNvSpPr txBox="1"/>
          <p:nvPr/>
        </p:nvSpPr>
        <p:spPr>
          <a:xfrm>
            <a:off x="3625232" y="9935670"/>
            <a:ext cx="3792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dirty="0">
                <a:effectLst/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pt-BR" sz="800" b="1" dirty="0">
                <a:latin typeface="Daytona" panose="020B0604030500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Desenho retirado da página: Tudo desenhos</a:t>
            </a:r>
            <a:endParaRPr lang="pt-BR" sz="800" dirty="0"/>
          </a:p>
        </p:txBody>
      </p:sp>
      <p:pic>
        <p:nvPicPr>
          <p:cNvPr id="3074" name="Picture 2" descr="Desenho de Santa Ana e São Joaquim para colorir - Tudodesenhos">
            <a:extLst>
              <a:ext uri="{FF2B5EF4-FFF2-40B4-BE49-F238E27FC236}">
                <a16:creationId xmlns:a16="http://schemas.microsoft.com/office/drawing/2014/main" id="{BFA824B5-2BF8-4317-9789-3784546A2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57" y="1775897"/>
            <a:ext cx="5391150" cy="7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0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86E12-8570-4CCF-BE6E-127650DA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presentear o Padre?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8C22BA-E1EB-4E7E-8205-F31A3EFD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9E2C-A469-484B-9C05-D53039F38389}" type="slidenum">
              <a:rPr lang="en-SG" smtClean="0"/>
              <a:pPr/>
              <a:t>9</a:t>
            </a:fld>
            <a:endParaRPr lang="en-SG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DCAB621-F9D0-4344-81DC-0A047BA862C9}"/>
              </a:ext>
            </a:extLst>
          </p:cNvPr>
          <p:cNvSpPr txBox="1"/>
          <p:nvPr/>
        </p:nvSpPr>
        <p:spPr>
          <a:xfrm>
            <a:off x="385344" y="1282040"/>
            <a:ext cx="67858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Daytona Pro Light" panose="020B0304030503040204"/>
              </a:rPr>
              <a:t>Na última formação já confeccionamos um cartão bem bonito para nossos queridos Vovô e Vovó, certo?</a:t>
            </a:r>
          </a:p>
          <a:p>
            <a:pPr algn="ctr"/>
            <a:r>
              <a:rPr lang="pt-BR" sz="1400" dirty="0">
                <a:latin typeface="Daytona Pro Light" panose="020B0304030503040204"/>
              </a:rPr>
              <a:t>Então dessa vez, vamos confeccionar um cartão para o Padre da sua paróquia!</a:t>
            </a:r>
          </a:p>
          <a:p>
            <a:pPr algn="ctr"/>
            <a:r>
              <a:rPr lang="pt-BR" sz="1400" dirty="0">
                <a:latin typeface="Daytona Pro Light" panose="020B0304030503040204"/>
              </a:rPr>
              <a:t>Você sabia que o dia do Padre já está chegando? Vamos fazer um cartão bem bonito para presentear o nosso querido Sacerdote que é figura de Cristo aqui na Terra? </a:t>
            </a:r>
          </a:p>
          <a:p>
            <a:pPr algn="ctr"/>
            <a:r>
              <a:rPr lang="pt-BR" sz="1400" dirty="0">
                <a:latin typeface="Daytona Pro Light" panose="020B0304030503040204"/>
              </a:rPr>
              <a:t>No lado de fora do cartão faça um desenho, recorte e colagem ou cole uma foto sua com o padre, depois do lado de dentro do cartão escreva uma mensagem bem bonita para ele.</a:t>
            </a:r>
          </a:p>
        </p:txBody>
      </p:sp>
      <p:pic>
        <p:nvPicPr>
          <p:cNvPr id="14" name="Linha Forma" descr="Linha Forma">
            <a:extLst>
              <a:ext uri="{FF2B5EF4-FFF2-40B4-BE49-F238E27FC236}">
                <a16:creationId xmlns:a16="http://schemas.microsoft.com/office/drawing/2014/main" id="{4215A5DF-5B97-4A42-A284-9C75E0D9813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" t="-45222" r="2195" b="4798"/>
          <a:stretch/>
        </p:blipFill>
        <p:spPr>
          <a:xfrm>
            <a:off x="519508" y="1061914"/>
            <a:ext cx="5017692" cy="181491"/>
          </a:xfrm>
          <a:prstGeom prst="rect">
            <a:avLst/>
          </a:prstGeom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3089776-B2F4-46CA-A815-BC321CD61B9C}"/>
              </a:ext>
            </a:extLst>
          </p:cNvPr>
          <p:cNvSpPr/>
          <p:nvPr/>
        </p:nvSpPr>
        <p:spPr>
          <a:xfrm>
            <a:off x="1215357" y="2997685"/>
            <a:ext cx="5125786" cy="6633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E5E22FE-AD7B-4DE6-B043-ACB8A0AF491D}"/>
              </a:ext>
            </a:extLst>
          </p:cNvPr>
          <p:cNvCxnSpPr>
            <a:stCxn id="3" idx="1"/>
            <a:endCxn id="3" idx="3"/>
          </p:cNvCxnSpPr>
          <p:nvPr/>
        </p:nvCxnSpPr>
        <p:spPr>
          <a:xfrm>
            <a:off x="1215357" y="6314586"/>
            <a:ext cx="51257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G_0077.png" descr="IMG_0077.png">
            <a:extLst>
              <a:ext uri="{FF2B5EF4-FFF2-40B4-BE49-F238E27FC236}">
                <a16:creationId xmlns:a16="http://schemas.microsoft.com/office/drawing/2014/main" id="{3A809FE0-DBD1-437E-9E82-A118B48A0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57" y="6314585"/>
            <a:ext cx="998454" cy="1241872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IMG_0079.png" descr="IMG_0079.png">
            <a:extLst>
              <a:ext uri="{FF2B5EF4-FFF2-40B4-BE49-F238E27FC236}">
                <a16:creationId xmlns:a16="http://schemas.microsoft.com/office/drawing/2014/main" id="{E589DD5A-5C4A-4D6F-8F84-EFDE88B81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06" y="8415577"/>
            <a:ext cx="1384132" cy="1191334"/>
          </a:xfrm>
          <a:prstGeom prst="rect">
            <a:avLst/>
          </a:prstGeom>
          <a:ln w="3175">
            <a:miter lim="400000"/>
          </a:ln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6BE5A30B-A3BC-4C61-AFE1-FB7986451D0D}"/>
              </a:ext>
            </a:extLst>
          </p:cNvPr>
          <p:cNvSpPr txBox="1">
            <a:spLocks/>
          </p:cNvSpPr>
          <p:nvPr/>
        </p:nvSpPr>
        <p:spPr>
          <a:xfrm>
            <a:off x="1557045" y="9153296"/>
            <a:ext cx="3779733" cy="59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66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MamaeQueNosFaz" panose="020B06030503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/>
              <a:t>Tudo por Jesus, nada sem Maria!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40CF6F-AE42-43D0-ABA9-848E20DAAC13}"/>
              </a:ext>
            </a:extLst>
          </p:cNvPr>
          <p:cNvSpPr txBox="1">
            <a:spLocks/>
          </p:cNvSpPr>
          <p:nvPr/>
        </p:nvSpPr>
        <p:spPr>
          <a:xfrm>
            <a:off x="2213811" y="6314584"/>
            <a:ext cx="3779733" cy="59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66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MamaeQueNosFaz" panose="020B06030503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/>
              <a:t>Feliz Dia dos Padres!</a:t>
            </a:r>
          </a:p>
        </p:txBody>
      </p:sp>
    </p:spTree>
    <p:extLst>
      <p:ext uri="{BB962C8B-B14F-4D97-AF65-F5344CB8AC3E}">
        <p14:creationId xmlns:p14="http://schemas.microsoft.com/office/powerpoint/2010/main" val="33988722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1096</Words>
  <Application>Microsoft Office PowerPoint</Application>
  <PresentationFormat>Personalizar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Daytona</vt:lpstr>
      <vt:lpstr>Daytona Condensed</vt:lpstr>
      <vt:lpstr>Daytona Pro Condensed</vt:lpstr>
      <vt:lpstr>Daytona Pro Light</vt:lpstr>
      <vt:lpstr>Helvetica Neue</vt:lpstr>
      <vt:lpstr>MamaeQueNosFaz</vt:lpstr>
      <vt:lpstr>Showcard Gothic</vt:lpstr>
      <vt:lpstr>Symbol</vt:lpstr>
      <vt:lpstr>Office Theme</vt:lpstr>
      <vt:lpstr>Apresentação do PowerPoint</vt:lpstr>
      <vt:lpstr>Santos Heróis: Santa Ana e São Joaquim</vt:lpstr>
      <vt:lpstr>Prática Sugerida</vt:lpstr>
      <vt:lpstr>Contemplação</vt:lpstr>
      <vt:lpstr>Apresentação do PowerPoint</vt:lpstr>
      <vt:lpstr>Leitura em voz alta</vt:lpstr>
      <vt:lpstr>Desenho para colorir</vt:lpstr>
      <vt:lpstr>Desenho para colorir</vt:lpstr>
      <vt:lpstr>Vamos presentear o Padre?</vt:lpstr>
      <vt:lpstr>Jogo do Labirinto</vt:lpstr>
      <vt:lpstr>Jogo dos 7 erros</vt:lpstr>
      <vt:lpstr>Caça-Palavras</vt:lpstr>
      <vt:lpstr>Desenho livre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Oliveira Batista</dc:creator>
  <cp:lastModifiedBy>Marco Túlio Ferreira Alves</cp:lastModifiedBy>
  <cp:revision>63</cp:revision>
  <dcterms:modified xsi:type="dcterms:W3CDTF">2021-07-23T11:50:50Z</dcterms:modified>
</cp:coreProperties>
</file>